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33"/>
  </p:notesMasterIdLst>
  <p:sldIdLst>
    <p:sldId id="303" r:id="rId2"/>
    <p:sldId id="304" r:id="rId3"/>
    <p:sldId id="305" r:id="rId4"/>
    <p:sldId id="306" r:id="rId5"/>
    <p:sldId id="307" r:id="rId6"/>
    <p:sldId id="308" r:id="rId7"/>
    <p:sldId id="256" r:id="rId8"/>
    <p:sldId id="257" r:id="rId9"/>
    <p:sldId id="258" r:id="rId10"/>
    <p:sldId id="271" r:id="rId11"/>
    <p:sldId id="259" r:id="rId12"/>
    <p:sldId id="260" r:id="rId13"/>
    <p:sldId id="269" r:id="rId14"/>
    <p:sldId id="261" r:id="rId15"/>
    <p:sldId id="274" r:id="rId16"/>
    <p:sldId id="270" r:id="rId17"/>
    <p:sldId id="277" r:id="rId18"/>
    <p:sldId id="275" r:id="rId19"/>
    <p:sldId id="276" r:id="rId20"/>
    <p:sldId id="262" r:id="rId21"/>
    <p:sldId id="278" r:id="rId22"/>
    <p:sldId id="279" r:id="rId23"/>
    <p:sldId id="280" r:id="rId24"/>
    <p:sldId id="263" r:id="rId25"/>
    <p:sldId id="296" r:id="rId26"/>
    <p:sldId id="301" r:id="rId27"/>
    <p:sldId id="302" r:id="rId28"/>
    <p:sldId id="293" r:id="rId29"/>
    <p:sldId id="295" r:id="rId30"/>
    <p:sldId id="300" r:id="rId31"/>
    <p:sldId id="26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25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DE95D4-CD2F-45D3-AFAE-0824290F989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679DB4A8-4078-4F84-A172-E046D5B51485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Objectif quantitatif </a:t>
          </a:r>
          <a:endParaRPr lang="en-US"/>
        </a:p>
      </dgm:t>
    </dgm:pt>
    <dgm:pt modelId="{45397EE6-E390-4167-87A7-72DEADC72831}" type="parTrans" cxnId="{02388CFC-DD45-4BD6-AD34-1F68A4DFE74F}">
      <dgm:prSet/>
      <dgm:spPr/>
      <dgm:t>
        <a:bodyPr/>
        <a:lstStyle/>
        <a:p>
          <a:endParaRPr lang="en-US"/>
        </a:p>
      </dgm:t>
    </dgm:pt>
    <dgm:pt modelId="{626ACE3F-108A-4D9A-925C-3FBDA16AA8C7}" type="sibTrans" cxnId="{02388CFC-DD45-4BD6-AD34-1F68A4DFE74F}">
      <dgm:prSet/>
      <dgm:spPr/>
      <dgm:t>
        <a:bodyPr/>
        <a:lstStyle/>
        <a:p>
          <a:endParaRPr lang="en-US"/>
        </a:p>
      </dgm:t>
    </dgm:pt>
    <dgm:pt modelId="{B5000FAF-3AF2-42CE-8404-69966DAAB885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Objectifs qualitatifs</a:t>
          </a:r>
          <a:endParaRPr lang="en-US"/>
        </a:p>
      </dgm:t>
    </dgm:pt>
    <dgm:pt modelId="{5F5F1848-294E-4F8F-BC56-1AB89621B6D2}" type="parTrans" cxnId="{789B0071-F29C-4AF3-A20F-FB81CB8EEA4C}">
      <dgm:prSet/>
      <dgm:spPr/>
      <dgm:t>
        <a:bodyPr/>
        <a:lstStyle/>
        <a:p>
          <a:endParaRPr lang="en-US"/>
        </a:p>
      </dgm:t>
    </dgm:pt>
    <dgm:pt modelId="{079DB562-B06B-43F8-82C9-D9738D10982B}" type="sibTrans" cxnId="{789B0071-F29C-4AF3-A20F-FB81CB8EEA4C}">
      <dgm:prSet/>
      <dgm:spPr/>
      <dgm:t>
        <a:bodyPr/>
        <a:lstStyle/>
        <a:p>
          <a:endParaRPr lang="en-US"/>
        </a:p>
      </dgm:t>
    </dgm:pt>
    <dgm:pt modelId="{65F0B1D4-0836-4B73-9D0F-39FDA4F0DD64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Plan de formation &amp; plan de jeu </a:t>
          </a:r>
          <a:endParaRPr lang="en-US"/>
        </a:p>
      </dgm:t>
    </dgm:pt>
    <dgm:pt modelId="{6B94F2AD-1B11-424C-B6DB-6709D3E1799C}" type="parTrans" cxnId="{89BCF447-52A5-47BA-B145-44994CF4CC47}">
      <dgm:prSet/>
      <dgm:spPr/>
      <dgm:t>
        <a:bodyPr/>
        <a:lstStyle/>
        <a:p>
          <a:endParaRPr lang="en-US"/>
        </a:p>
      </dgm:t>
    </dgm:pt>
    <dgm:pt modelId="{4886EC32-929D-463F-A9FC-F67FFAA843CA}" type="sibTrans" cxnId="{89BCF447-52A5-47BA-B145-44994CF4CC47}">
      <dgm:prSet/>
      <dgm:spPr/>
      <dgm:t>
        <a:bodyPr/>
        <a:lstStyle/>
        <a:p>
          <a:endParaRPr lang="en-US"/>
        </a:p>
      </dgm:t>
    </dgm:pt>
    <dgm:pt modelId="{5494721A-2809-4522-ADDB-136AE4667312}" type="pres">
      <dgm:prSet presAssocID="{0ADE95D4-CD2F-45D3-AFAE-0824290F989A}" presName="root" presStyleCnt="0">
        <dgm:presLayoutVars>
          <dgm:dir/>
          <dgm:resizeHandles val="exact"/>
        </dgm:presLayoutVars>
      </dgm:prSet>
      <dgm:spPr/>
    </dgm:pt>
    <dgm:pt modelId="{4B8DED49-8274-4A4F-B5E9-8454355C0EAF}" type="pres">
      <dgm:prSet presAssocID="{679DB4A8-4078-4F84-A172-E046D5B51485}" presName="compNode" presStyleCnt="0"/>
      <dgm:spPr/>
    </dgm:pt>
    <dgm:pt modelId="{A4341435-5D8E-45B5-B026-1442471F2629}" type="pres">
      <dgm:prSet presAssocID="{679DB4A8-4078-4F84-A172-E046D5B51485}" presName="bgRect" presStyleLbl="bgShp" presStyleIdx="0" presStyleCnt="3"/>
      <dgm:spPr/>
    </dgm:pt>
    <dgm:pt modelId="{6DE71D87-F610-4379-B0B6-8B741FD6519E}" type="pres">
      <dgm:prSet presAssocID="{679DB4A8-4078-4F84-A172-E046D5B5148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lle"/>
        </a:ext>
      </dgm:extLst>
    </dgm:pt>
    <dgm:pt modelId="{F06120A4-61D3-4888-9153-822028FC13A9}" type="pres">
      <dgm:prSet presAssocID="{679DB4A8-4078-4F84-A172-E046D5B51485}" presName="spaceRect" presStyleCnt="0"/>
      <dgm:spPr/>
    </dgm:pt>
    <dgm:pt modelId="{E82F746A-5B25-4143-9897-E8D13753700F}" type="pres">
      <dgm:prSet presAssocID="{679DB4A8-4078-4F84-A172-E046D5B51485}" presName="parTx" presStyleLbl="revTx" presStyleIdx="0" presStyleCnt="3">
        <dgm:presLayoutVars>
          <dgm:chMax val="0"/>
          <dgm:chPref val="0"/>
        </dgm:presLayoutVars>
      </dgm:prSet>
      <dgm:spPr/>
    </dgm:pt>
    <dgm:pt modelId="{EFE0ABE5-85A5-4DFD-8DA3-CFB98CCD8D03}" type="pres">
      <dgm:prSet presAssocID="{626ACE3F-108A-4D9A-925C-3FBDA16AA8C7}" presName="sibTrans" presStyleCnt="0"/>
      <dgm:spPr/>
    </dgm:pt>
    <dgm:pt modelId="{5743FCF9-A7DE-4CD4-B9C6-749D154F32C8}" type="pres">
      <dgm:prSet presAssocID="{B5000FAF-3AF2-42CE-8404-69966DAAB885}" presName="compNode" presStyleCnt="0"/>
      <dgm:spPr/>
    </dgm:pt>
    <dgm:pt modelId="{689417EF-F1C2-4C18-AEC3-11D360FE5EFD}" type="pres">
      <dgm:prSet presAssocID="{B5000FAF-3AF2-42CE-8404-69966DAAB885}" presName="bgRect" presStyleLbl="bgShp" presStyleIdx="1" presStyleCnt="3"/>
      <dgm:spPr/>
    </dgm:pt>
    <dgm:pt modelId="{BF691EE9-706A-4701-96E0-68961B9A3523}" type="pres">
      <dgm:prSet presAssocID="{B5000FAF-3AF2-42CE-8404-69966DAAB88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43066050-FBCA-48EB-A73A-0ACAA6C7A885}" type="pres">
      <dgm:prSet presAssocID="{B5000FAF-3AF2-42CE-8404-69966DAAB885}" presName="spaceRect" presStyleCnt="0"/>
      <dgm:spPr/>
    </dgm:pt>
    <dgm:pt modelId="{E9E5D5BC-BA5B-4DF2-9721-3502F7D512D1}" type="pres">
      <dgm:prSet presAssocID="{B5000FAF-3AF2-42CE-8404-69966DAAB885}" presName="parTx" presStyleLbl="revTx" presStyleIdx="1" presStyleCnt="3">
        <dgm:presLayoutVars>
          <dgm:chMax val="0"/>
          <dgm:chPref val="0"/>
        </dgm:presLayoutVars>
      </dgm:prSet>
      <dgm:spPr/>
    </dgm:pt>
    <dgm:pt modelId="{AC206646-05B0-413B-AACA-8397C39C999F}" type="pres">
      <dgm:prSet presAssocID="{079DB562-B06B-43F8-82C9-D9738D10982B}" presName="sibTrans" presStyleCnt="0"/>
      <dgm:spPr/>
    </dgm:pt>
    <dgm:pt modelId="{CA820545-0BCC-4E9D-80B8-57DEA00ADEFC}" type="pres">
      <dgm:prSet presAssocID="{65F0B1D4-0836-4B73-9D0F-39FDA4F0DD64}" presName="compNode" presStyleCnt="0"/>
      <dgm:spPr/>
    </dgm:pt>
    <dgm:pt modelId="{77E1FD9C-DE08-4528-BE0A-AC0010E5F9BC}" type="pres">
      <dgm:prSet presAssocID="{65F0B1D4-0836-4B73-9D0F-39FDA4F0DD64}" presName="bgRect" presStyleLbl="bgShp" presStyleIdx="2" presStyleCnt="3"/>
      <dgm:spPr/>
    </dgm:pt>
    <dgm:pt modelId="{9999F29D-EEF6-45CA-8920-0A018DA99F07}" type="pres">
      <dgm:prSet presAssocID="{65F0B1D4-0836-4B73-9D0F-39FDA4F0DD6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ing Cards"/>
        </a:ext>
      </dgm:extLst>
    </dgm:pt>
    <dgm:pt modelId="{5BE5C583-03DD-47B3-9B84-C57AA16E49FB}" type="pres">
      <dgm:prSet presAssocID="{65F0B1D4-0836-4B73-9D0F-39FDA4F0DD64}" presName="spaceRect" presStyleCnt="0"/>
      <dgm:spPr/>
    </dgm:pt>
    <dgm:pt modelId="{4E22B0C4-AC30-49D7-936B-73D69655EBEA}" type="pres">
      <dgm:prSet presAssocID="{65F0B1D4-0836-4B73-9D0F-39FDA4F0DD6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F409B60-7C41-410C-B927-4C292C493A0B}" type="presOf" srcId="{679DB4A8-4078-4F84-A172-E046D5B51485}" destId="{E82F746A-5B25-4143-9897-E8D13753700F}" srcOrd="0" destOrd="0" presId="urn:microsoft.com/office/officeart/2018/2/layout/IconVerticalSolidList"/>
    <dgm:cxn modelId="{89BCF447-52A5-47BA-B145-44994CF4CC47}" srcId="{0ADE95D4-CD2F-45D3-AFAE-0824290F989A}" destId="{65F0B1D4-0836-4B73-9D0F-39FDA4F0DD64}" srcOrd="2" destOrd="0" parTransId="{6B94F2AD-1B11-424C-B6DB-6709D3E1799C}" sibTransId="{4886EC32-929D-463F-A9FC-F67FFAA843CA}"/>
    <dgm:cxn modelId="{789B0071-F29C-4AF3-A20F-FB81CB8EEA4C}" srcId="{0ADE95D4-CD2F-45D3-AFAE-0824290F989A}" destId="{B5000FAF-3AF2-42CE-8404-69966DAAB885}" srcOrd="1" destOrd="0" parTransId="{5F5F1848-294E-4F8F-BC56-1AB89621B6D2}" sibTransId="{079DB562-B06B-43F8-82C9-D9738D10982B}"/>
    <dgm:cxn modelId="{0E2E2158-99E9-417E-AD25-4A0D7858BAAE}" type="presOf" srcId="{0ADE95D4-CD2F-45D3-AFAE-0824290F989A}" destId="{5494721A-2809-4522-ADDB-136AE4667312}" srcOrd="0" destOrd="0" presId="urn:microsoft.com/office/officeart/2018/2/layout/IconVerticalSolidList"/>
    <dgm:cxn modelId="{16E8B5D8-92A2-46BC-B02F-52407E870EEF}" type="presOf" srcId="{65F0B1D4-0836-4B73-9D0F-39FDA4F0DD64}" destId="{4E22B0C4-AC30-49D7-936B-73D69655EBEA}" srcOrd="0" destOrd="0" presId="urn:microsoft.com/office/officeart/2018/2/layout/IconVerticalSolidList"/>
    <dgm:cxn modelId="{486D62F3-D460-4943-8AB1-6B7C3BDC69B2}" type="presOf" srcId="{B5000FAF-3AF2-42CE-8404-69966DAAB885}" destId="{E9E5D5BC-BA5B-4DF2-9721-3502F7D512D1}" srcOrd="0" destOrd="0" presId="urn:microsoft.com/office/officeart/2018/2/layout/IconVerticalSolidList"/>
    <dgm:cxn modelId="{02388CFC-DD45-4BD6-AD34-1F68A4DFE74F}" srcId="{0ADE95D4-CD2F-45D3-AFAE-0824290F989A}" destId="{679DB4A8-4078-4F84-A172-E046D5B51485}" srcOrd="0" destOrd="0" parTransId="{45397EE6-E390-4167-87A7-72DEADC72831}" sibTransId="{626ACE3F-108A-4D9A-925C-3FBDA16AA8C7}"/>
    <dgm:cxn modelId="{FEC8B5A8-2E5A-4687-845C-30EA485CF37F}" type="presParOf" srcId="{5494721A-2809-4522-ADDB-136AE4667312}" destId="{4B8DED49-8274-4A4F-B5E9-8454355C0EAF}" srcOrd="0" destOrd="0" presId="urn:microsoft.com/office/officeart/2018/2/layout/IconVerticalSolidList"/>
    <dgm:cxn modelId="{CF7392B1-5EA0-48C9-9AD1-A9B983072B14}" type="presParOf" srcId="{4B8DED49-8274-4A4F-B5E9-8454355C0EAF}" destId="{A4341435-5D8E-45B5-B026-1442471F2629}" srcOrd="0" destOrd="0" presId="urn:microsoft.com/office/officeart/2018/2/layout/IconVerticalSolidList"/>
    <dgm:cxn modelId="{FBA597B3-8673-4F83-9108-9A8EEAC819DE}" type="presParOf" srcId="{4B8DED49-8274-4A4F-B5E9-8454355C0EAF}" destId="{6DE71D87-F610-4379-B0B6-8B741FD6519E}" srcOrd="1" destOrd="0" presId="urn:microsoft.com/office/officeart/2018/2/layout/IconVerticalSolidList"/>
    <dgm:cxn modelId="{35B88340-EF33-41F1-BF71-1236CD2A8A5F}" type="presParOf" srcId="{4B8DED49-8274-4A4F-B5E9-8454355C0EAF}" destId="{F06120A4-61D3-4888-9153-822028FC13A9}" srcOrd="2" destOrd="0" presId="urn:microsoft.com/office/officeart/2018/2/layout/IconVerticalSolidList"/>
    <dgm:cxn modelId="{AEAB38F3-3075-4144-9608-4E7DA1DC5093}" type="presParOf" srcId="{4B8DED49-8274-4A4F-B5E9-8454355C0EAF}" destId="{E82F746A-5B25-4143-9897-E8D13753700F}" srcOrd="3" destOrd="0" presId="urn:microsoft.com/office/officeart/2018/2/layout/IconVerticalSolidList"/>
    <dgm:cxn modelId="{F21070BA-3D54-4CC5-AD85-9F05B1584E56}" type="presParOf" srcId="{5494721A-2809-4522-ADDB-136AE4667312}" destId="{EFE0ABE5-85A5-4DFD-8DA3-CFB98CCD8D03}" srcOrd="1" destOrd="0" presId="urn:microsoft.com/office/officeart/2018/2/layout/IconVerticalSolidList"/>
    <dgm:cxn modelId="{3FAF2D4A-B315-426D-A8F6-439BC2D78AF4}" type="presParOf" srcId="{5494721A-2809-4522-ADDB-136AE4667312}" destId="{5743FCF9-A7DE-4CD4-B9C6-749D154F32C8}" srcOrd="2" destOrd="0" presId="urn:microsoft.com/office/officeart/2018/2/layout/IconVerticalSolidList"/>
    <dgm:cxn modelId="{80F0CF3A-725D-42EE-8FB6-78B8C0060217}" type="presParOf" srcId="{5743FCF9-A7DE-4CD4-B9C6-749D154F32C8}" destId="{689417EF-F1C2-4C18-AEC3-11D360FE5EFD}" srcOrd="0" destOrd="0" presId="urn:microsoft.com/office/officeart/2018/2/layout/IconVerticalSolidList"/>
    <dgm:cxn modelId="{52D00A38-1896-4951-86D2-CB1AFAD8F375}" type="presParOf" srcId="{5743FCF9-A7DE-4CD4-B9C6-749D154F32C8}" destId="{BF691EE9-706A-4701-96E0-68961B9A3523}" srcOrd="1" destOrd="0" presId="urn:microsoft.com/office/officeart/2018/2/layout/IconVerticalSolidList"/>
    <dgm:cxn modelId="{25DFB738-AA5D-4B44-B197-64F041E0A36F}" type="presParOf" srcId="{5743FCF9-A7DE-4CD4-B9C6-749D154F32C8}" destId="{43066050-FBCA-48EB-A73A-0ACAA6C7A885}" srcOrd="2" destOrd="0" presId="urn:microsoft.com/office/officeart/2018/2/layout/IconVerticalSolidList"/>
    <dgm:cxn modelId="{A73BF756-C0E9-4410-BCBC-92EF6027B803}" type="presParOf" srcId="{5743FCF9-A7DE-4CD4-B9C6-749D154F32C8}" destId="{E9E5D5BC-BA5B-4DF2-9721-3502F7D512D1}" srcOrd="3" destOrd="0" presId="urn:microsoft.com/office/officeart/2018/2/layout/IconVerticalSolidList"/>
    <dgm:cxn modelId="{179FAACA-5FBE-40D7-B113-6823DFFF1EB3}" type="presParOf" srcId="{5494721A-2809-4522-ADDB-136AE4667312}" destId="{AC206646-05B0-413B-AACA-8397C39C999F}" srcOrd="3" destOrd="0" presId="urn:microsoft.com/office/officeart/2018/2/layout/IconVerticalSolidList"/>
    <dgm:cxn modelId="{90643EEF-2460-4062-BF76-3AAD399EF8BC}" type="presParOf" srcId="{5494721A-2809-4522-ADDB-136AE4667312}" destId="{CA820545-0BCC-4E9D-80B8-57DEA00ADEFC}" srcOrd="4" destOrd="0" presId="urn:microsoft.com/office/officeart/2018/2/layout/IconVerticalSolidList"/>
    <dgm:cxn modelId="{CEB4F4C5-3607-4F00-A4B9-7683844324F0}" type="presParOf" srcId="{CA820545-0BCC-4E9D-80B8-57DEA00ADEFC}" destId="{77E1FD9C-DE08-4528-BE0A-AC0010E5F9BC}" srcOrd="0" destOrd="0" presId="urn:microsoft.com/office/officeart/2018/2/layout/IconVerticalSolidList"/>
    <dgm:cxn modelId="{E4C5E570-2EB5-483B-A08B-16184C80E60D}" type="presParOf" srcId="{CA820545-0BCC-4E9D-80B8-57DEA00ADEFC}" destId="{9999F29D-EEF6-45CA-8920-0A018DA99F07}" srcOrd="1" destOrd="0" presId="urn:microsoft.com/office/officeart/2018/2/layout/IconVerticalSolidList"/>
    <dgm:cxn modelId="{3CE71547-8210-4577-A6AB-D1858385288D}" type="presParOf" srcId="{CA820545-0BCC-4E9D-80B8-57DEA00ADEFC}" destId="{5BE5C583-03DD-47B3-9B84-C57AA16E49FB}" srcOrd="2" destOrd="0" presId="urn:microsoft.com/office/officeart/2018/2/layout/IconVerticalSolidList"/>
    <dgm:cxn modelId="{7A88AEAC-46E3-4D7E-B483-8CA32C25ADFF}" type="presParOf" srcId="{CA820545-0BCC-4E9D-80B8-57DEA00ADEFC}" destId="{4E22B0C4-AC30-49D7-936B-73D69655EBE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38F74C-2FBD-47AA-9DBA-3AF4A5754207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953DE9-538F-4124-8C4A-8E61C421314D}">
      <dgm:prSet/>
      <dgm:spPr>
        <a:solidFill>
          <a:srgbClr val="FF0000"/>
        </a:solidFill>
      </dgm:spPr>
      <dgm:t>
        <a:bodyPr/>
        <a:lstStyle/>
        <a:p>
          <a:r>
            <a:rPr lang="fr-FR"/>
            <a:t>1) L’état d’esprit </a:t>
          </a:r>
          <a:endParaRPr lang="en-US"/>
        </a:p>
      </dgm:t>
    </dgm:pt>
    <dgm:pt modelId="{D97C494C-82B7-4577-9A09-6B13DE18704E}" type="parTrans" cxnId="{F1EB5954-16A9-493E-9D01-5921D8BAD232}">
      <dgm:prSet/>
      <dgm:spPr/>
      <dgm:t>
        <a:bodyPr/>
        <a:lstStyle/>
        <a:p>
          <a:endParaRPr lang="en-US"/>
        </a:p>
      </dgm:t>
    </dgm:pt>
    <dgm:pt modelId="{1739E001-667E-43FA-8A7D-E4BD921FFF7C}" type="sibTrans" cxnId="{F1EB5954-16A9-493E-9D01-5921D8BAD232}">
      <dgm:prSet/>
      <dgm:spPr>
        <a:ln w="38100"/>
      </dgm:spPr>
      <dgm:t>
        <a:bodyPr/>
        <a:lstStyle/>
        <a:p>
          <a:endParaRPr lang="en-US"/>
        </a:p>
      </dgm:t>
    </dgm:pt>
    <dgm:pt modelId="{9504E24D-C3DC-45AC-B79B-2EA806131573}">
      <dgm:prSet/>
      <dgm:spPr>
        <a:solidFill>
          <a:srgbClr val="C00000"/>
        </a:solidFill>
      </dgm:spPr>
      <dgm:t>
        <a:bodyPr/>
        <a:lstStyle/>
        <a:p>
          <a:r>
            <a:rPr lang="fr-FR"/>
            <a:t>2) Rôles et chronologie d’action </a:t>
          </a:r>
          <a:endParaRPr lang="en-US"/>
        </a:p>
      </dgm:t>
    </dgm:pt>
    <dgm:pt modelId="{06CDC31B-B3A8-4C93-8435-75B8F52A51E2}" type="parTrans" cxnId="{0F518882-CA25-425A-9002-B9A0CCE5703F}">
      <dgm:prSet/>
      <dgm:spPr/>
      <dgm:t>
        <a:bodyPr/>
        <a:lstStyle/>
        <a:p>
          <a:endParaRPr lang="en-US"/>
        </a:p>
      </dgm:t>
    </dgm:pt>
    <dgm:pt modelId="{72F35897-27C7-4750-A3EC-EEDDFB63CA05}" type="sibTrans" cxnId="{0F518882-CA25-425A-9002-B9A0CCE5703F}">
      <dgm:prSet/>
      <dgm:spPr>
        <a:ln w="38100"/>
      </dgm:spPr>
      <dgm:t>
        <a:bodyPr/>
        <a:lstStyle/>
        <a:p>
          <a:endParaRPr lang="en-US"/>
        </a:p>
      </dgm:t>
    </dgm:pt>
    <dgm:pt modelId="{4FF0ABE1-4BF8-46F6-A4AC-3C24EAB7817A}">
      <dgm:prSet/>
      <dgm:spPr>
        <a:solidFill>
          <a:srgbClr val="C00000"/>
        </a:solidFill>
      </dgm:spPr>
      <dgm:t>
        <a:bodyPr/>
        <a:lstStyle/>
        <a:p>
          <a:r>
            <a:rPr lang="fr-FR"/>
            <a:t>3) Chronologie </a:t>
          </a:r>
          <a:endParaRPr lang="en-US"/>
        </a:p>
      </dgm:t>
    </dgm:pt>
    <dgm:pt modelId="{2566CBCC-DE15-4DF0-BB4D-A58A55DF7792}" type="parTrans" cxnId="{4BC563A7-BD62-464C-BAC4-CE15F190BCD3}">
      <dgm:prSet/>
      <dgm:spPr/>
      <dgm:t>
        <a:bodyPr/>
        <a:lstStyle/>
        <a:p>
          <a:endParaRPr lang="en-US"/>
        </a:p>
      </dgm:t>
    </dgm:pt>
    <dgm:pt modelId="{8CD14A8B-1151-4505-B3B5-01ADC23A1C07}" type="sibTrans" cxnId="{4BC563A7-BD62-464C-BAC4-CE15F190BCD3}">
      <dgm:prSet/>
      <dgm:spPr>
        <a:ln w="38100"/>
      </dgm:spPr>
      <dgm:t>
        <a:bodyPr/>
        <a:lstStyle/>
        <a:p>
          <a:endParaRPr lang="en-US"/>
        </a:p>
      </dgm:t>
    </dgm:pt>
    <dgm:pt modelId="{88004675-35ED-41D8-9932-5B63B9D5E755}">
      <dgm:prSet/>
      <dgm:spPr>
        <a:solidFill>
          <a:srgbClr val="C00000"/>
        </a:solidFill>
      </dgm:spPr>
      <dgm:t>
        <a:bodyPr/>
        <a:lstStyle/>
        <a:p>
          <a:r>
            <a:rPr lang="fr-FR"/>
            <a:t>A) Subtilisatrice</a:t>
          </a:r>
          <a:endParaRPr lang="en-US"/>
        </a:p>
      </dgm:t>
    </dgm:pt>
    <dgm:pt modelId="{F7CD0031-C490-4FBE-868A-001F77BE3254}" type="parTrans" cxnId="{0A16429D-C180-4C33-A63B-3F45C0EA6917}">
      <dgm:prSet/>
      <dgm:spPr/>
      <dgm:t>
        <a:bodyPr/>
        <a:lstStyle/>
        <a:p>
          <a:endParaRPr lang="en-US"/>
        </a:p>
      </dgm:t>
    </dgm:pt>
    <dgm:pt modelId="{B1B1FE10-012D-40FF-820B-42AEC616506C}" type="sibTrans" cxnId="{0A16429D-C180-4C33-A63B-3F45C0EA6917}">
      <dgm:prSet/>
      <dgm:spPr/>
      <dgm:t>
        <a:bodyPr/>
        <a:lstStyle/>
        <a:p>
          <a:endParaRPr lang="en-US"/>
        </a:p>
      </dgm:t>
    </dgm:pt>
    <dgm:pt modelId="{17B89970-3B9B-42F8-97A5-4DAE1BC1D70C}">
      <dgm:prSet/>
      <dgm:spPr>
        <a:solidFill>
          <a:srgbClr val="C00000"/>
        </a:solidFill>
      </dgm:spPr>
      <dgm:t>
        <a:bodyPr/>
        <a:lstStyle/>
        <a:p>
          <a:r>
            <a:rPr lang="fr-FR"/>
            <a:t>B) Utilisatrice</a:t>
          </a:r>
          <a:endParaRPr lang="en-US"/>
        </a:p>
      </dgm:t>
    </dgm:pt>
    <dgm:pt modelId="{DA8F8963-F60B-4BD7-8226-8CA6D09568EF}" type="parTrans" cxnId="{48A54C40-E691-4E94-829F-8F352E7C6BC3}">
      <dgm:prSet/>
      <dgm:spPr/>
      <dgm:t>
        <a:bodyPr/>
        <a:lstStyle/>
        <a:p>
          <a:endParaRPr lang="en-US"/>
        </a:p>
      </dgm:t>
    </dgm:pt>
    <dgm:pt modelId="{24C58366-9DDB-4EC8-99C1-64B1C171BE68}" type="sibTrans" cxnId="{48A54C40-E691-4E94-829F-8F352E7C6BC3}">
      <dgm:prSet/>
      <dgm:spPr/>
      <dgm:t>
        <a:bodyPr/>
        <a:lstStyle/>
        <a:p>
          <a:endParaRPr lang="en-US"/>
        </a:p>
      </dgm:t>
    </dgm:pt>
    <dgm:pt modelId="{B4A78EF5-9A9C-4D23-8E00-D2564CA596FD}">
      <dgm:prSet/>
      <dgm:spPr>
        <a:solidFill>
          <a:srgbClr val="C00000"/>
        </a:solidFill>
      </dgm:spPr>
      <dgm:t>
        <a:bodyPr/>
        <a:lstStyle/>
        <a:p>
          <a:r>
            <a:rPr lang="fr-FR"/>
            <a:t>4) Structure défensive </a:t>
          </a:r>
          <a:endParaRPr lang="en-US"/>
        </a:p>
      </dgm:t>
    </dgm:pt>
    <dgm:pt modelId="{554E39F8-BC7A-4635-8E6D-AA801FE0E645}" type="parTrans" cxnId="{AD729652-455F-49B9-B618-E511669A544B}">
      <dgm:prSet/>
      <dgm:spPr/>
      <dgm:t>
        <a:bodyPr/>
        <a:lstStyle/>
        <a:p>
          <a:endParaRPr lang="en-US"/>
        </a:p>
      </dgm:t>
    </dgm:pt>
    <dgm:pt modelId="{6828CF4A-7D31-4594-BA5F-4653C7852E0D}" type="sibTrans" cxnId="{AD729652-455F-49B9-B618-E511669A544B}">
      <dgm:prSet/>
      <dgm:spPr>
        <a:ln w="38100"/>
      </dgm:spPr>
      <dgm:t>
        <a:bodyPr/>
        <a:lstStyle/>
        <a:p>
          <a:endParaRPr lang="en-US"/>
        </a:p>
      </dgm:t>
    </dgm:pt>
    <dgm:pt modelId="{0EF2A260-9516-47F6-8EFA-E013919E8FBD}">
      <dgm:prSet/>
      <dgm:spPr>
        <a:solidFill>
          <a:srgbClr val="C00000"/>
        </a:solidFill>
      </dgm:spPr>
      <dgm:t>
        <a:bodyPr/>
        <a:lstStyle/>
        <a:p>
          <a:r>
            <a:rPr lang="fr-FR"/>
            <a:t>5) Principes offensifs </a:t>
          </a:r>
          <a:endParaRPr lang="en-US"/>
        </a:p>
      </dgm:t>
    </dgm:pt>
    <dgm:pt modelId="{18C783BD-220C-4A6C-BDE3-1457B26EAB88}" type="parTrans" cxnId="{36D47426-FA35-401D-A5A2-82C88098E358}">
      <dgm:prSet/>
      <dgm:spPr/>
      <dgm:t>
        <a:bodyPr/>
        <a:lstStyle/>
        <a:p>
          <a:endParaRPr lang="en-US"/>
        </a:p>
      </dgm:t>
    </dgm:pt>
    <dgm:pt modelId="{60E54657-75FE-4F5E-B078-6EB66290D3CA}" type="sibTrans" cxnId="{36D47426-FA35-401D-A5A2-82C88098E358}">
      <dgm:prSet/>
      <dgm:spPr>
        <a:ln w="38100"/>
      </dgm:spPr>
      <dgm:t>
        <a:bodyPr/>
        <a:lstStyle/>
        <a:p>
          <a:endParaRPr lang="en-US"/>
        </a:p>
      </dgm:t>
    </dgm:pt>
    <dgm:pt modelId="{F725FA3F-4E23-4415-A1DD-F86048DE8077}">
      <dgm:prSet/>
      <dgm:spPr>
        <a:solidFill>
          <a:srgbClr val="C00000"/>
        </a:solidFill>
      </dgm:spPr>
      <dgm:t>
        <a:bodyPr/>
        <a:lstStyle/>
        <a:p>
          <a:r>
            <a:rPr lang="fr-FR"/>
            <a:t>Vert / Rouge -&gt; Relances</a:t>
          </a:r>
          <a:endParaRPr lang="en-US"/>
        </a:p>
      </dgm:t>
    </dgm:pt>
    <dgm:pt modelId="{97DD0B58-B7B9-468B-BE97-2610B6CDF00B}" type="parTrans" cxnId="{36E54B44-BD6C-4C24-971C-A990F18490D3}">
      <dgm:prSet/>
      <dgm:spPr/>
      <dgm:t>
        <a:bodyPr/>
        <a:lstStyle/>
        <a:p>
          <a:endParaRPr lang="en-US"/>
        </a:p>
      </dgm:t>
    </dgm:pt>
    <dgm:pt modelId="{7A3F6007-00D3-4BF4-821F-981F18E9E1F6}" type="sibTrans" cxnId="{36E54B44-BD6C-4C24-971C-A990F18490D3}">
      <dgm:prSet/>
      <dgm:spPr/>
      <dgm:t>
        <a:bodyPr/>
        <a:lstStyle/>
        <a:p>
          <a:endParaRPr lang="en-US"/>
        </a:p>
      </dgm:t>
    </dgm:pt>
    <dgm:pt modelId="{1A09F89F-6799-4832-BB09-C36D56AB872C}">
      <dgm:prSet/>
      <dgm:spPr>
        <a:solidFill>
          <a:srgbClr val="C00000"/>
        </a:solidFill>
      </dgm:spPr>
      <dgm:t>
        <a:bodyPr/>
        <a:lstStyle/>
        <a:p>
          <a:r>
            <a:rPr lang="fr-FR"/>
            <a:t>Accumulation de tâches   </a:t>
          </a:r>
          <a:endParaRPr lang="en-US"/>
        </a:p>
      </dgm:t>
    </dgm:pt>
    <dgm:pt modelId="{D6D3F354-E7D5-4D10-863C-F7E7B49FE25C}" type="parTrans" cxnId="{630541E6-EEA6-4E2B-AA64-8BD5EBDADFD0}">
      <dgm:prSet/>
      <dgm:spPr/>
      <dgm:t>
        <a:bodyPr/>
        <a:lstStyle/>
        <a:p>
          <a:endParaRPr lang="en-US"/>
        </a:p>
      </dgm:t>
    </dgm:pt>
    <dgm:pt modelId="{06AA57AB-3F91-4F20-8639-9BEC2F5C88D3}" type="sibTrans" cxnId="{630541E6-EEA6-4E2B-AA64-8BD5EBDADFD0}">
      <dgm:prSet/>
      <dgm:spPr/>
      <dgm:t>
        <a:bodyPr/>
        <a:lstStyle/>
        <a:p>
          <a:endParaRPr lang="en-US"/>
        </a:p>
      </dgm:t>
    </dgm:pt>
    <dgm:pt modelId="{27A07771-0CA9-4767-9CEC-9A827CF86242}">
      <dgm:prSet/>
      <dgm:spPr>
        <a:solidFill>
          <a:srgbClr val="C00000"/>
        </a:solidFill>
      </dgm:spPr>
      <dgm:t>
        <a:bodyPr/>
        <a:lstStyle/>
        <a:p>
          <a:r>
            <a:rPr lang="fr-FR"/>
            <a:t>6) Conquête en touche</a:t>
          </a:r>
          <a:endParaRPr lang="en-US"/>
        </a:p>
      </dgm:t>
    </dgm:pt>
    <dgm:pt modelId="{68859BA2-60CF-40B6-8F76-4126FCBAD60B}" type="parTrans" cxnId="{A23B6ED8-25E1-49EF-BEF4-1808193529FD}">
      <dgm:prSet/>
      <dgm:spPr/>
      <dgm:t>
        <a:bodyPr/>
        <a:lstStyle/>
        <a:p>
          <a:endParaRPr lang="en-US"/>
        </a:p>
      </dgm:t>
    </dgm:pt>
    <dgm:pt modelId="{8F74BE64-88D9-4C97-9CC8-426544E2D5BC}" type="sibTrans" cxnId="{A23B6ED8-25E1-49EF-BEF4-1808193529FD}">
      <dgm:prSet/>
      <dgm:spPr>
        <a:ln w="38100"/>
      </dgm:spPr>
      <dgm:t>
        <a:bodyPr/>
        <a:lstStyle/>
        <a:p>
          <a:endParaRPr lang="en-US"/>
        </a:p>
      </dgm:t>
    </dgm:pt>
    <dgm:pt modelId="{71876212-C067-44CC-910F-94594321DE08}">
      <dgm:prSet/>
      <dgm:spPr>
        <a:solidFill>
          <a:srgbClr val="C00000"/>
        </a:solidFill>
      </dgm:spPr>
      <dgm:t>
        <a:bodyPr/>
        <a:lstStyle/>
        <a:p>
          <a:r>
            <a:rPr lang="fr-FR"/>
            <a:t>A) Utilisatrice </a:t>
          </a:r>
          <a:endParaRPr lang="en-US"/>
        </a:p>
      </dgm:t>
    </dgm:pt>
    <dgm:pt modelId="{97C276F1-E00A-417C-9A44-95FF7BA87952}" type="parTrans" cxnId="{033886DA-AF73-48BC-8693-E829046B2F0D}">
      <dgm:prSet/>
      <dgm:spPr/>
      <dgm:t>
        <a:bodyPr/>
        <a:lstStyle/>
        <a:p>
          <a:endParaRPr lang="en-US"/>
        </a:p>
      </dgm:t>
    </dgm:pt>
    <dgm:pt modelId="{65139E47-366C-41B2-9E3D-90249359F2FB}" type="sibTrans" cxnId="{033886DA-AF73-48BC-8693-E829046B2F0D}">
      <dgm:prSet/>
      <dgm:spPr/>
      <dgm:t>
        <a:bodyPr/>
        <a:lstStyle/>
        <a:p>
          <a:endParaRPr lang="en-US"/>
        </a:p>
      </dgm:t>
    </dgm:pt>
    <dgm:pt modelId="{B0E02A37-EBCC-4C1C-BBFC-15CABCA219F8}">
      <dgm:prSet/>
      <dgm:spPr>
        <a:solidFill>
          <a:srgbClr val="C00000"/>
        </a:solidFill>
      </dgm:spPr>
      <dgm:t>
        <a:bodyPr/>
        <a:lstStyle/>
        <a:p>
          <a:r>
            <a:rPr lang="fr-FR"/>
            <a:t>B) Subtilisatrice </a:t>
          </a:r>
          <a:endParaRPr lang="en-US"/>
        </a:p>
      </dgm:t>
    </dgm:pt>
    <dgm:pt modelId="{DD9DEC37-9494-485E-9DC1-CCD0382DC2C0}" type="parTrans" cxnId="{895876E3-E80D-49CD-98DC-B39EDFF224BB}">
      <dgm:prSet/>
      <dgm:spPr/>
      <dgm:t>
        <a:bodyPr/>
        <a:lstStyle/>
        <a:p>
          <a:endParaRPr lang="en-US"/>
        </a:p>
      </dgm:t>
    </dgm:pt>
    <dgm:pt modelId="{60AE8696-411B-4405-A5EF-04CE266A5C96}" type="sibTrans" cxnId="{895876E3-E80D-49CD-98DC-B39EDFF224BB}">
      <dgm:prSet/>
      <dgm:spPr/>
      <dgm:t>
        <a:bodyPr/>
        <a:lstStyle/>
        <a:p>
          <a:endParaRPr lang="en-US"/>
        </a:p>
      </dgm:t>
    </dgm:pt>
    <dgm:pt modelId="{69339576-9A33-4579-8B56-303F7FDF1686}">
      <dgm:prSet/>
      <dgm:spPr>
        <a:solidFill>
          <a:srgbClr val="C00000"/>
        </a:solidFill>
      </dgm:spPr>
      <dgm:t>
        <a:bodyPr/>
        <a:lstStyle/>
        <a:p>
          <a:r>
            <a:rPr lang="fr-FR"/>
            <a:t>7) Déplacement des joueuses </a:t>
          </a:r>
          <a:endParaRPr lang="en-US"/>
        </a:p>
      </dgm:t>
    </dgm:pt>
    <dgm:pt modelId="{55E7CA08-27DC-4114-8381-4FBC28828981}" type="parTrans" cxnId="{00056044-223C-4B6B-996B-2F86D16AC10F}">
      <dgm:prSet/>
      <dgm:spPr/>
      <dgm:t>
        <a:bodyPr/>
        <a:lstStyle/>
        <a:p>
          <a:endParaRPr lang="en-US"/>
        </a:p>
      </dgm:t>
    </dgm:pt>
    <dgm:pt modelId="{D5894F73-8CB1-45E9-BF33-F851AC92D8A8}" type="sibTrans" cxnId="{00056044-223C-4B6B-996B-2F86D16AC10F}">
      <dgm:prSet/>
      <dgm:spPr>
        <a:ln w="38100"/>
      </dgm:spPr>
      <dgm:t>
        <a:bodyPr/>
        <a:lstStyle/>
        <a:p>
          <a:endParaRPr lang="en-US"/>
        </a:p>
      </dgm:t>
    </dgm:pt>
    <dgm:pt modelId="{F2F817DE-E828-4C19-948B-71EA3ED6453B}">
      <dgm:prSet/>
      <dgm:spPr>
        <a:solidFill>
          <a:srgbClr val="C00000"/>
        </a:solidFill>
      </dgm:spPr>
      <dgm:t>
        <a:bodyPr/>
        <a:lstStyle/>
        <a:p>
          <a:r>
            <a:rPr lang="fr-FR" dirty="0"/>
            <a:t> Votre STAFF</a:t>
          </a:r>
          <a:endParaRPr lang="en-US" dirty="0"/>
        </a:p>
      </dgm:t>
    </dgm:pt>
    <dgm:pt modelId="{6C25AE81-CAAE-4C26-82CB-BDF7E3547C58}" type="parTrans" cxnId="{A8638C2D-DFF7-40E2-847E-667036711191}">
      <dgm:prSet/>
      <dgm:spPr/>
      <dgm:t>
        <a:bodyPr/>
        <a:lstStyle/>
        <a:p>
          <a:endParaRPr lang="en-US"/>
        </a:p>
      </dgm:t>
    </dgm:pt>
    <dgm:pt modelId="{3298432F-1392-463D-AD08-6260BA7497DD}" type="sibTrans" cxnId="{A8638C2D-DFF7-40E2-847E-667036711191}">
      <dgm:prSet/>
      <dgm:spPr/>
      <dgm:t>
        <a:bodyPr/>
        <a:lstStyle/>
        <a:p>
          <a:endParaRPr lang="en-US"/>
        </a:p>
      </dgm:t>
    </dgm:pt>
    <dgm:pt modelId="{ADB86716-B53C-4309-A37C-43E224FCB2C0}" type="pres">
      <dgm:prSet presAssocID="{9B38F74C-2FBD-47AA-9DBA-3AF4A5754207}" presName="Name0" presStyleCnt="0">
        <dgm:presLayoutVars>
          <dgm:dir/>
          <dgm:resizeHandles val="exact"/>
        </dgm:presLayoutVars>
      </dgm:prSet>
      <dgm:spPr/>
    </dgm:pt>
    <dgm:pt modelId="{373FF451-7D0E-494A-9405-D48D796E74C6}" type="pres">
      <dgm:prSet presAssocID="{74953DE9-538F-4124-8C4A-8E61C421314D}" presName="node" presStyleLbl="node1" presStyleIdx="0" presStyleCnt="8">
        <dgm:presLayoutVars>
          <dgm:bulletEnabled val="1"/>
        </dgm:presLayoutVars>
      </dgm:prSet>
      <dgm:spPr/>
    </dgm:pt>
    <dgm:pt modelId="{66F389AA-1DF0-489B-B3FC-DC3919D4A63B}" type="pres">
      <dgm:prSet presAssocID="{1739E001-667E-43FA-8A7D-E4BD921FFF7C}" presName="sibTrans" presStyleLbl="sibTrans1D1" presStyleIdx="0" presStyleCnt="7"/>
      <dgm:spPr/>
    </dgm:pt>
    <dgm:pt modelId="{7B16F793-3565-487A-BEAF-8BAFC1B275F4}" type="pres">
      <dgm:prSet presAssocID="{1739E001-667E-43FA-8A7D-E4BD921FFF7C}" presName="connectorText" presStyleLbl="sibTrans1D1" presStyleIdx="0" presStyleCnt="7"/>
      <dgm:spPr/>
    </dgm:pt>
    <dgm:pt modelId="{D4EFF65B-5CB1-484D-B0C8-4FB10BD0F03E}" type="pres">
      <dgm:prSet presAssocID="{9504E24D-C3DC-45AC-B79B-2EA806131573}" presName="node" presStyleLbl="node1" presStyleIdx="1" presStyleCnt="8">
        <dgm:presLayoutVars>
          <dgm:bulletEnabled val="1"/>
        </dgm:presLayoutVars>
      </dgm:prSet>
      <dgm:spPr/>
    </dgm:pt>
    <dgm:pt modelId="{991A9BF1-C38B-4F3A-884E-B8320ED4D863}" type="pres">
      <dgm:prSet presAssocID="{72F35897-27C7-4750-A3EC-EEDDFB63CA05}" presName="sibTrans" presStyleLbl="sibTrans1D1" presStyleIdx="1" presStyleCnt="7"/>
      <dgm:spPr/>
    </dgm:pt>
    <dgm:pt modelId="{6E572EEC-1BF0-40F6-9BE6-D53BF33F63F7}" type="pres">
      <dgm:prSet presAssocID="{72F35897-27C7-4750-A3EC-EEDDFB63CA05}" presName="connectorText" presStyleLbl="sibTrans1D1" presStyleIdx="1" presStyleCnt="7"/>
      <dgm:spPr/>
    </dgm:pt>
    <dgm:pt modelId="{9C8B2877-B001-4A9D-A787-4EE1AA25CA1B}" type="pres">
      <dgm:prSet presAssocID="{4FF0ABE1-4BF8-46F6-A4AC-3C24EAB7817A}" presName="node" presStyleLbl="node1" presStyleIdx="2" presStyleCnt="8">
        <dgm:presLayoutVars>
          <dgm:bulletEnabled val="1"/>
        </dgm:presLayoutVars>
      </dgm:prSet>
      <dgm:spPr/>
    </dgm:pt>
    <dgm:pt modelId="{9B9338F8-F5AA-470F-85D5-7050D45FB46A}" type="pres">
      <dgm:prSet presAssocID="{8CD14A8B-1151-4505-B3B5-01ADC23A1C07}" presName="sibTrans" presStyleLbl="sibTrans1D1" presStyleIdx="2" presStyleCnt="7"/>
      <dgm:spPr/>
    </dgm:pt>
    <dgm:pt modelId="{60E4D585-AB3B-4087-BA02-5F43FB759CFD}" type="pres">
      <dgm:prSet presAssocID="{8CD14A8B-1151-4505-B3B5-01ADC23A1C07}" presName="connectorText" presStyleLbl="sibTrans1D1" presStyleIdx="2" presStyleCnt="7"/>
      <dgm:spPr/>
    </dgm:pt>
    <dgm:pt modelId="{2E0F9958-2BA9-4CAC-AE37-D885A7E8BA61}" type="pres">
      <dgm:prSet presAssocID="{B4A78EF5-9A9C-4D23-8E00-D2564CA596FD}" presName="node" presStyleLbl="node1" presStyleIdx="3" presStyleCnt="8">
        <dgm:presLayoutVars>
          <dgm:bulletEnabled val="1"/>
        </dgm:presLayoutVars>
      </dgm:prSet>
      <dgm:spPr/>
    </dgm:pt>
    <dgm:pt modelId="{4B6463D1-8BF6-487B-BFC6-24997F50A21E}" type="pres">
      <dgm:prSet presAssocID="{6828CF4A-7D31-4594-BA5F-4653C7852E0D}" presName="sibTrans" presStyleLbl="sibTrans1D1" presStyleIdx="3" presStyleCnt="7"/>
      <dgm:spPr/>
    </dgm:pt>
    <dgm:pt modelId="{D2D3D06D-ADFC-4410-A2A2-3303D3054A16}" type="pres">
      <dgm:prSet presAssocID="{6828CF4A-7D31-4594-BA5F-4653C7852E0D}" presName="connectorText" presStyleLbl="sibTrans1D1" presStyleIdx="3" presStyleCnt="7"/>
      <dgm:spPr/>
    </dgm:pt>
    <dgm:pt modelId="{BC9858AC-88D7-4269-BD25-54927033159E}" type="pres">
      <dgm:prSet presAssocID="{0EF2A260-9516-47F6-8EFA-E013919E8FBD}" presName="node" presStyleLbl="node1" presStyleIdx="4" presStyleCnt="8">
        <dgm:presLayoutVars>
          <dgm:bulletEnabled val="1"/>
        </dgm:presLayoutVars>
      </dgm:prSet>
      <dgm:spPr/>
    </dgm:pt>
    <dgm:pt modelId="{1B3CA8A2-9194-46FB-87F1-96DD1370E6F3}" type="pres">
      <dgm:prSet presAssocID="{60E54657-75FE-4F5E-B078-6EB66290D3CA}" presName="sibTrans" presStyleLbl="sibTrans1D1" presStyleIdx="4" presStyleCnt="7"/>
      <dgm:spPr/>
    </dgm:pt>
    <dgm:pt modelId="{5E42B748-807C-423A-A40B-FD93EF60BF1F}" type="pres">
      <dgm:prSet presAssocID="{60E54657-75FE-4F5E-B078-6EB66290D3CA}" presName="connectorText" presStyleLbl="sibTrans1D1" presStyleIdx="4" presStyleCnt="7"/>
      <dgm:spPr/>
    </dgm:pt>
    <dgm:pt modelId="{F192F338-0133-4F62-8C62-3C809F3ECA48}" type="pres">
      <dgm:prSet presAssocID="{27A07771-0CA9-4767-9CEC-9A827CF86242}" presName="node" presStyleLbl="node1" presStyleIdx="5" presStyleCnt="8">
        <dgm:presLayoutVars>
          <dgm:bulletEnabled val="1"/>
        </dgm:presLayoutVars>
      </dgm:prSet>
      <dgm:spPr/>
    </dgm:pt>
    <dgm:pt modelId="{12D5A075-ECBF-475D-8BBD-876232B8E6F0}" type="pres">
      <dgm:prSet presAssocID="{8F74BE64-88D9-4C97-9CC8-426544E2D5BC}" presName="sibTrans" presStyleLbl="sibTrans1D1" presStyleIdx="5" presStyleCnt="7"/>
      <dgm:spPr/>
    </dgm:pt>
    <dgm:pt modelId="{29348812-5DE6-42CF-887C-0B1304B1549A}" type="pres">
      <dgm:prSet presAssocID="{8F74BE64-88D9-4C97-9CC8-426544E2D5BC}" presName="connectorText" presStyleLbl="sibTrans1D1" presStyleIdx="5" presStyleCnt="7"/>
      <dgm:spPr/>
    </dgm:pt>
    <dgm:pt modelId="{EE791878-7604-4414-822B-732072F42BE9}" type="pres">
      <dgm:prSet presAssocID="{69339576-9A33-4579-8B56-303F7FDF1686}" presName="node" presStyleLbl="node1" presStyleIdx="6" presStyleCnt="8">
        <dgm:presLayoutVars>
          <dgm:bulletEnabled val="1"/>
        </dgm:presLayoutVars>
      </dgm:prSet>
      <dgm:spPr/>
    </dgm:pt>
    <dgm:pt modelId="{FE7232F0-62CD-4865-AD57-9F6F542BB14C}" type="pres">
      <dgm:prSet presAssocID="{D5894F73-8CB1-45E9-BF33-F851AC92D8A8}" presName="sibTrans" presStyleLbl="sibTrans1D1" presStyleIdx="6" presStyleCnt="7"/>
      <dgm:spPr/>
    </dgm:pt>
    <dgm:pt modelId="{50524737-D886-43C1-9D31-69787F91244B}" type="pres">
      <dgm:prSet presAssocID="{D5894F73-8CB1-45E9-BF33-F851AC92D8A8}" presName="connectorText" presStyleLbl="sibTrans1D1" presStyleIdx="6" presStyleCnt="7"/>
      <dgm:spPr/>
    </dgm:pt>
    <dgm:pt modelId="{498AA8BE-FA7B-4085-A067-3765FB84712E}" type="pres">
      <dgm:prSet presAssocID="{F2F817DE-E828-4C19-948B-71EA3ED6453B}" presName="node" presStyleLbl="node1" presStyleIdx="7" presStyleCnt="8">
        <dgm:presLayoutVars>
          <dgm:bulletEnabled val="1"/>
        </dgm:presLayoutVars>
      </dgm:prSet>
      <dgm:spPr/>
    </dgm:pt>
  </dgm:ptLst>
  <dgm:cxnLst>
    <dgm:cxn modelId="{B6AA6B02-484E-4BB5-8A76-A6535C8F9577}" type="presOf" srcId="{D5894F73-8CB1-45E9-BF33-F851AC92D8A8}" destId="{50524737-D886-43C1-9D31-69787F91244B}" srcOrd="1" destOrd="0" presId="urn:microsoft.com/office/officeart/2016/7/layout/RepeatingBendingProcessNew"/>
    <dgm:cxn modelId="{F66F7405-6045-46DD-B457-033360B14C9E}" type="presOf" srcId="{6828CF4A-7D31-4594-BA5F-4653C7852E0D}" destId="{D2D3D06D-ADFC-4410-A2A2-3303D3054A16}" srcOrd="1" destOrd="0" presId="urn:microsoft.com/office/officeart/2016/7/layout/RepeatingBendingProcessNew"/>
    <dgm:cxn modelId="{CF181514-A9E1-4195-81D8-E2554FADA973}" type="presOf" srcId="{8CD14A8B-1151-4505-B3B5-01ADC23A1C07}" destId="{60E4D585-AB3B-4087-BA02-5F43FB759CFD}" srcOrd="1" destOrd="0" presId="urn:microsoft.com/office/officeart/2016/7/layout/RepeatingBendingProcessNew"/>
    <dgm:cxn modelId="{BC56AF20-AF9A-479C-9CD6-91B67DF6FC04}" type="presOf" srcId="{1739E001-667E-43FA-8A7D-E4BD921FFF7C}" destId="{7B16F793-3565-487A-BEAF-8BAFC1B275F4}" srcOrd="1" destOrd="0" presId="urn:microsoft.com/office/officeart/2016/7/layout/RepeatingBendingProcessNew"/>
    <dgm:cxn modelId="{36D47426-FA35-401D-A5A2-82C88098E358}" srcId="{9B38F74C-2FBD-47AA-9DBA-3AF4A5754207}" destId="{0EF2A260-9516-47F6-8EFA-E013919E8FBD}" srcOrd="4" destOrd="0" parTransId="{18C783BD-220C-4A6C-BDE3-1457B26EAB88}" sibTransId="{60E54657-75FE-4F5E-B078-6EB66290D3CA}"/>
    <dgm:cxn modelId="{A8638C2D-DFF7-40E2-847E-667036711191}" srcId="{9B38F74C-2FBD-47AA-9DBA-3AF4A5754207}" destId="{F2F817DE-E828-4C19-948B-71EA3ED6453B}" srcOrd="7" destOrd="0" parTransId="{6C25AE81-CAAE-4C26-82CB-BDF7E3547C58}" sibTransId="{3298432F-1392-463D-AD08-6260BA7497DD}"/>
    <dgm:cxn modelId="{B21D3234-1AE0-4F16-823F-8DFFDCFDAED7}" type="presOf" srcId="{B0E02A37-EBCC-4C1C-BBFC-15CABCA219F8}" destId="{F192F338-0133-4F62-8C62-3C809F3ECA48}" srcOrd="0" destOrd="2" presId="urn:microsoft.com/office/officeart/2016/7/layout/RepeatingBendingProcessNew"/>
    <dgm:cxn modelId="{48A54C40-E691-4E94-829F-8F352E7C6BC3}" srcId="{4FF0ABE1-4BF8-46F6-A4AC-3C24EAB7817A}" destId="{17B89970-3B9B-42F8-97A5-4DAE1BC1D70C}" srcOrd="1" destOrd="0" parTransId="{DA8F8963-F60B-4BD7-8226-8CA6D09568EF}" sibTransId="{24C58366-9DDB-4EC8-99C1-64B1C171BE68}"/>
    <dgm:cxn modelId="{482BAE63-51B3-4D36-94DF-28510E680FCC}" type="presOf" srcId="{4FF0ABE1-4BF8-46F6-A4AC-3C24EAB7817A}" destId="{9C8B2877-B001-4A9D-A787-4EE1AA25CA1B}" srcOrd="0" destOrd="0" presId="urn:microsoft.com/office/officeart/2016/7/layout/RepeatingBendingProcessNew"/>
    <dgm:cxn modelId="{00056044-223C-4B6B-996B-2F86D16AC10F}" srcId="{9B38F74C-2FBD-47AA-9DBA-3AF4A5754207}" destId="{69339576-9A33-4579-8B56-303F7FDF1686}" srcOrd="6" destOrd="0" parTransId="{55E7CA08-27DC-4114-8381-4FBC28828981}" sibTransId="{D5894F73-8CB1-45E9-BF33-F851AC92D8A8}"/>
    <dgm:cxn modelId="{36E54B44-BD6C-4C24-971C-A990F18490D3}" srcId="{0EF2A260-9516-47F6-8EFA-E013919E8FBD}" destId="{F725FA3F-4E23-4415-A1DD-F86048DE8077}" srcOrd="0" destOrd="0" parTransId="{97DD0B58-B7B9-468B-BE97-2610B6CDF00B}" sibTransId="{7A3F6007-00D3-4BF4-821F-981F18E9E1F6}"/>
    <dgm:cxn modelId="{8269E369-A84D-44CA-AC9D-2102451DF90C}" type="presOf" srcId="{D5894F73-8CB1-45E9-BF33-F851AC92D8A8}" destId="{FE7232F0-62CD-4865-AD57-9F6F542BB14C}" srcOrd="0" destOrd="0" presId="urn:microsoft.com/office/officeart/2016/7/layout/RepeatingBendingProcessNew"/>
    <dgm:cxn modelId="{AC19044F-A7C8-4B09-8859-E53AAB3ABB05}" type="presOf" srcId="{60E54657-75FE-4F5E-B078-6EB66290D3CA}" destId="{5E42B748-807C-423A-A40B-FD93EF60BF1F}" srcOrd="1" destOrd="0" presId="urn:microsoft.com/office/officeart/2016/7/layout/RepeatingBendingProcessNew"/>
    <dgm:cxn modelId="{B0E33B51-B8FD-440B-94DC-2FEF526354DD}" type="presOf" srcId="{6828CF4A-7D31-4594-BA5F-4653C7852E0D}" destId="{4B6463D1-8BF6-487B-BFC6-24997F50A21E}" srcOrd="0" destOrd="0" presId="urn:microsoft.com/office/officeart/2016/7/layout/RepeatingBendingProcessNew"/>
    <dgm:cxn modelId="{AD729652-455F-49B9-B618-E511669A544B}" srcId="{9B38F74C-2FBD-47AA-9DBA-3AF4A5754207}" destId="{B4A78EF5-9A9C-4D23-8E00-D2564CA596FD}" srcOrd="3" destOrd="0" parTransId="{554E39F8-BC7A-4635-8E6D-AA801FE0E645}" sibTransId="{6828CF4A-7D31-4594-BA5F-4653C7852E0D}"/>
    <dgm:cxn modelId="{F1EB5954-16A9-493E-9D01-5921D8BAD232}" srcId="{9B38F74C-2FBD-47AA-9DBA-3AF4A5754207}" destId="{74953DE9-538F-4124-8C4A-8E61C421314D}" srcOrd="0" destOrd="0" parTransId="{D97C494C-82B7-4577-9A09-6B13DE18704E}" sibTransId="{1739E001-667E-43FA-8A7D-E4BD921FFF7C}"/>
    <dgm:cxn modelId="{C6DB1777-2693-46C3-9469-7C508808B75F}" type="presOf" srcId="{1739E001-667E-43FA-8A7D-E4BD921FFF7C}" destId="{66F389AA-1DF0-489B-B3FC-DC3919D4A63B}" srcOrd="0" destOrd="0" presId="urn:microsoft.com/office/officeart/2016/7/layout/RepeatingBendingProcessNew"/>
    <dgm:cxn modelId="{1123AC79-8995-4CCC-8F36-01580F3F57A9}" type="presOf" srcId="{8F74BE64-88D9-4C97-9CC8-426544E2D5BC}" destId="{12D5A075-ECBF-475D-8BBD-876232B8E6F0}" srcOrd="0" destOrd="0" presId="urn:microsoft.com/office/officeart/2016/7/layout/RepeatingBendingProcessNew"/>
    <dgm:cxn modelId="{C8CBB05A-FC66-4C26-82E2-BE881FE76C1C}" type="presOf" srcId="{1A09F89F-6799-4832-BB09-C36D56AB872C}" destId="{BC9858AC-88D7-4269-BD25-54927033159E}" srcOrd="0" destOrd="2" presId="urn:microsoft.com/office/officeart/2016/7/layout/RepeatingBendingProcessNew"/>
    <dgm:cxn modelId="{13A0747C-EACF-45C2-A44C-7E535A0881C9}" type="presOf" srcId="{9B38F74C-2FBD-47AA-9DBA-3AF4A5754207}" destId="{ADB86716-B53C-4309-A37C-43E224FCB2C0}" srcOrd="0" destOrd="0" presId="urn:microsoft.com/office/officeart/2016/7/layout/RepeatingBendingProcessNew"/>
    <dgm:cxn modelId="{1255767D-D23C-473B-96DA-71F9793C813B}" type="presOf" srcId="{88004675-35ED-41D8-9932-5B63B9D5E755}" destId="{9C8B2877-B001-4A9D-A787-4EE1AA25CA1B}" srcOrd="0" destOrd="1" presId="urn:microsoft.com/office/officeart/2016/7/layout/RepeatingBendingProcessNew"/>
    <dgm:cxn modelId="{0F518882-CA25-425A-9002-B9A0CCE5703F}" srcId="{9B38F74C-2FBD-47AA-9DBA-3AF4A5754207}" destId="{9504E24D-C3DC-45AC-B79B-2EA806131573}" srcOrd="1" destOrd="0" parTransId="{06CDC31B-B3A8-4C93-8435-75B8F52A51E2}" sibTransId="{72F35897-27C7-4750-A3EC-EEDDFB63CA05}"/>
    <dgm:cxn modelId="{154E5487-4382-4EBD-A1C3-610F2F5CA590}" type="presOf" srcId="{60E54657-75FE-4F5E-B078-6EB66290D3CA}" destId="{1B3CA8A2-9194-46FB-87F1-96DD1370E6F3}" srcOrd="0" destOrd="0" presId="urn:microsoft.com/office/officeart/2016/7/layout/RepeatingBendingProcessNew"/>
    <dgm:cxn modelId="{BB66038E-CEA4-4669-9442-E46D946DD2D4}" type="presOf" srcId="{69339576-9A33-4579-8B56-303F7FDF1686}" destId="{EE791878-7604-4414-822B-732072F42BE9}" srcOrd="0" destOrd="0" presId="urn:microsoft.com/office/officeart/2016/7/layout/RepeatingBendingProcessNew"/>
    <dgm:cxn modelId="{0A16429D-C180-4C33-A63B-3F45C0EA6917}" srcId="{4FF0ABE1-4BF8-46F6-A4AC-3C24EAB7817A}" destId="{88004675-35ED-41D8-9932-5B63B9D5E755}" srcOrd="0" destOrd="0" parTransId="{F7CD0031-C490-4FBE-868A-001F77BE3254}" sibTransId="{B1B1FE10-012D-40FF-820B-42AEC616506C}"/>
    <dgm:cxn modelId="{8AC2569E-D17F-4B29-A942-90143BA09734}" type="presOf" srcId="{72F35897-27C7-4750-A3EC-EEDDFB63CA05}" destId="{991A9BF1-C38B-4F3A-884E-B8320ED4D863}" srcOrd="0" destOrd="0" presId="urn:microsoft.com/office/officeart/2016/7/layout/RepeatingBendingProcessNew"/>
    <dgm:cxn modelId="{4BC563A7-BD62-464C-BAC4-CE15F190BCD3}" srcId="{9B38F74C-2FBD-47AA-9DBA-3AF4A5754207}" destId="{4FF0ABE1-4BF8-46F6-A4AC-3C24EAB7817A}" srcOrd="2" destOrd="0" parTransId="{2566CBCC-DE15-4DF0-BB4D-A58A55DF7792}" sibTransId="{8CD14A8B-1151-4505-B3B5-01ADC23A1C07}"/>
    <dgm:cxn modelId="{307F23AA-339F-4734-9F8D-E3420A668D6E}" type="presOf" srcId="{74953DE9-538F-4124-8C4A-8E61C421314D}" destId="{373FF451-7D0E-494A-9405-D48D796E74C6}" srcOrd="0" destOrd="0" presId="urn:microsoft.com/office/officeart/2016/7/layout/RepeatingBendingProcessNew"/>
    <dgm:cxn modelId="{460068B1-1EDC-4CD8-8180-E73C7987B05A}" type="presOf" srcId="{8CD14A8B-1151-4505-B3B5-01ADC23A1C07}" destId="{9B9338F8-F5AA-470F-85D5-7050D45FB46A}" srcOrd="0" destOrd="0" presId="urn:microsoft.com/office/officeart/2016/7/layout/RepeatingBendingProcessNew"/>
    <dgm:cxn modelId="{0B05D7B2-FA28-4681-B4E5-A70F75ABDC43}" type="presOf" srcId="{9504E24D-C3DC-45AC-B79B-2EA806131573}" destId="{D4EFF65B-5CB1-484D-B0C8-4FB10BD0F03E}" srcOrd="0" destOrd="0" presId="urn:microsoft.com/office/officeart/2016/7/layout/RepeatingBendingProcessNew"/>
    <dgm:cxn modelId="{92B82EB4-EFC5-4ED6-BD36-CA9A0B81E675}" type="presOf" srcId="{8F74BE64-88D9-4C97-9CC8-426544E2D5BC}" destId="{29348812-5DE6-42CF-887C-0B1304B1549A}" srcOrd="1" destOrd="0" presId="urn:microsoft.com/office/officeart/2016/7/layout/RepeatingBendingProcessNew"/>
    <dgm:cxn modelId="{19FA1AC1-8540-49B8-B028-0199DDE5FB04}" type="presOf" srcId="{0EF2A260-9516-47F6-8EFA-E013919E8FBD}" destId="{BC9858AC-88D7-4269-BD25-54927033159E}" srcOrd="0" destOrd="0" presId="urn:microsoft.com/office/officeart/2016/7/layout/RepeatingBendingProcessNew"/>
    <dgm:cxn modelId="{C4C65FC1-7D1A-475A-B04B-4F8887A25686}" type="presOf" srcId="{27A07771-0CA9-4767-9CEC-9A827CF86242}" destId="{F192F338-0133-4F62-8C62-3C809F3ECA48}" srcOrd="0" destOrd="0" presId="urn:microsoft.com/office/officeart/2016/7/layout/RepeatingBendingProcessNew"/>
    <dgm:cxn modelId="{74F631CB-E1E5-4FBC-ADD5-3E152CB2BC18}" type="presOf" srcId="{17B89970-3B9B-42F8-97A5-4DAE1BC1D70C}" destId="{9C8B2877-B001-4A9D-A787-4EE1AA25CA1B}" srcOrd="0" destOrd="2" presId="urn:microsoft.com/office/officeart/2016/7/layout/RepeatingBendingProcessNew"/>
    <dgm:cxn modelId="{293F37D0-7A77-480C-9575-4656FAEB733F}" type="presOf" srcId="{B4A78EF5-9A9C-4D23-8E00-D2564CA596FD}" destId="{2E0F9958-2BA9-4CAC-AE37-D885A7E8BA61}" srcOrd="0" destOrd="0" presId="urn:microsoft.com/office/officeart/2016/7/layout/RepeatingBendingProcessNew"/>
    <dgm:cxn modelId="{3B8526D5-EAA5-453F-83BE-2EB9DD6F537B}" type="presOf" srcId="{72F35897-27C7-4750-A3EC-EEDDFB63CA05}" destId="{6E572EEC-1BF0-40F6-9BE6-D53BF33F63F7}" srcOrd="1" destOrd="0" presId="urn:microsoft.com/office/officeart/2016/7/layout/RepeatingBendingProcessNew"/>
    <dgm:cxn modelId="{A23B6ED8-25E1-49EF-BEF4-1808193529FD}" srcId="{9B38F74C-2FBD-47AA-9DBA-3AF4A5754207}" destId="{27A07771-0CA9-4767-9CEC-9A827CF86242}" srcOrd="5" destOrd="0" parTransId="{68859BA2-60CF-40B6-8F76-4126FCBAD60B}" sibTransId="{8F74BE64-88D9-4C97-9CC8-426544E2D5BC}"/>
    <dgm:cxn modelId="{033886DA-AF73-48BC-8693-E829046B2F0D}" srcId="{27A07771-0CA9-4767-9CEC-9A827CF86242}" destId="{71876212-C067-44CC-910F-94594321DE08}" srcOrd="0" destOrd="0" parTransId="{97C276F1-E00A-417C-9A44-95FF7BA87952}" sibTransId="{65139E47-366C-41B2-9E3D-90249359F2FB}"/>
    <dgm:cxn modelId="{DAC7D7E0-2982-497A-92F6-C3A1908BCE6E}" type="presOf" srcId="{F2F817DE-E828-4C19-948B-71EA3ED6453B}" destId="{498AA8BE-FA7B-4085-A067-3765FB84712E}" srcOrd="0" destOrd="0" presId="urn:microsoft.com/office/officeart/2016/7/layout/RepeatingBendingProcessNew"/>
    <dgm:cxn modelId="{895876E3-E80D-49CD-98DC-B39EDFF224BB}" srcId="{27A07771-0CA9-4767-9CEC-9A827CF86242}" destId="{B0E02A37-EBCC-4C1C-BBFC-15CABCA219F8}" srcOrd="1" destOrd="0" parTransId="{DD9DEC37-9494-485E-9DC1-CCD0382DC2C0}" sibTransId="{60AE8696-411B-4405-A5EF-04CE266A5C96}"/>
    <dgm:cxn modelId="{630541E6-EEA6-4E2B-AA64-8BD5EBDADFD0}" srcId="{0EF2A260-9516-47F6-8EFA-E013919E8FBD}" destId="{1A09F89F-6799-4832-BB09-C36D56AB872C}" srcOrd="1" destOrd="0" parTransId="{D6D3F354-E7D5-4D10-863C-F7E7B49FE25C}" sibTransId="{06AA57AB-3F91-4F20-8639-9BEC2F5C88D3}"/>
    <dgm:cxn modelId="{BD3D8DE9-F297-496B-847D-F770628F51A8}" type="presOf" srcId="{F725FA3F-4E23-4415-A1DD-F86048DE8077}" destId="{BC9858AC-88D7-4269-BD25-54927033159E}" srcOrd="0" destOrd="1" presId="urn:microsoft.com/office/officeart/2016/7/layout/RepeatingBendingProcessNew"/>
    <dgm:cxn modelId="{471746F9-A302-4183-A1B1-8FAA023E56F9}" type="presOf" srcId="{71876212-C067-44CC-910F-94594321DE08}" destId="{F192F338-0133-4F62-8C62-3C809F3ECA48}" srcOrd="0" destOrd="1" presId="urn:microsoft.com/office/officeart/2016/7/layout/RepeatingBendingProcessNew"/>
    <dgm:cxn modelId="{9F1FFBE3-BC24-42F0-9D40-B95BCB019C08}" type="presParOf" srcId="{ADB86716-B53C-4309-A37C-43E224FCB2C0}" destId="{373FF451-7D0E-494A-9405-D48D796E74C6}" srcOrd="0" destOrd="0" presId="urn:microsoft.com/office/officeart/2016/7/layout/RepeatingBendingProcessNew"/>
    <dgm:cxn modelId="{5D2F9A03-ADD8-4760-9A3E-8EAA5405A4A8}" type="presParOf" srcId="{ADB86716-B53C-4309-A37C-43E224FCB2C0}" destId="{66F389AA-1DF0-489B-B3FC-DC3919D4A63B}" srcOrd="1" destOrd="0" presId="urn:microsoft.com/office/officeart/2016/7/layout/RepeatingBendingProcessNew"/>
    <dgm:cxn modelId="{73158EB7-6B75-402B-99E4-C3A9350B0D61}" type="presParOf" srcId="{66F389AA-1DF0-489B-B3FC-DC3919D4A63B}" destId="{7B16F793-3565-487A-BEAF-8BAFC1B275F4}" srcOrd="0" destOrd="0" presId="urn:microsoft.com/office/officeart/2016/7/layout/RepeatingBendingProcessNew"/>
    <dgm:cxn modelId="{A95F4876-B2DD-4364-B80F-0F15B9CD5DD3}" type="presParOf" srcId="{ADB86716-B53C-4309-A37C-43E224FCB2C0}" destId="{D4EFF65B-5CB1-484D-B0C8-4FB10BD0F03E}" srcOrd="2" destOrd="0" presId="urn:microsoft.com/office/officeart/2016/7/layout/RepeatingBendingProcessNew"/>
    <dgm:cxn modelId="{1431976B-365C-4FF6-B78A-C82D295A2215}" type="presParOf" srcId="{ADB86716-B53C-4309-A37C-43E224FCB2C0}" destId="{991A9BF1-C38B-4F3A-884E-B8320ED4D863}" srcOrd="3" destOrd="0" presId="urn:microsoft.com/office/officeart/2016/7/layout/RepeatingBendingProcessNew"/>
    <dgm:cxn modelId="{AF95E2E4-61E0-4AC4-8113-C3CBA90DF073}" type="presParOf" srcId="{991A9BF1-C38B-4F3A-884E-B8320ED4D863}" destId="{6E572EEC-1BF0-40F6-9BE6-D53BF33F63F7}" srcOrd="0" destOrd="0" presId="urn:microsoft.com/office/officeart/2016/7/layout/RepeatingBendingProcessNew"/>
    <dgm:cxn modelId="{1E3BC5AB-A0FD-4646-ADAC-5B0FA05AB7C3}" type="presParOf" srcId="{ADB86716-B53C-4309-A37C-43E224FCB2C0}" destId="{9C8B2877-B001-4A9D-A787-4EE1AA25CA1B}" srcOrd="4" destOrd="0" presId="urn:microsoft.com/office/officeart/2016/7/layout/RepeatingBendingProcessNew"/>
    <dgm:cxn modelId="{FDE7384D-98C6-4F1B-9E06-28C0D1C01AC4}" type="presParOf" srcId="{ADB86716-B53C-4309-A37C-43E224FCB2C0}" destId="{9B9338F8-F5AA-470F-85D5-7050D45FB46A}" srcOrd="5" destOrd="0" presId="urn:microsoft.com/office/officeart/2016/7/layout/RepeatingBendingProcessNew"/>
    <dgm:cxn modelId="{783CA153-253B-43E1-97B7-AF67B6A7F88C}" type="presParOf" srcId="{9B9338F8-F5AA-470F-85D5-7050D45FB46A}" destId="{60E4D585-AB3B-4087-BA02-5F43FB759CFD}" srcOrd="0" destOrd="0" presId="urn:microsoft.com/office/officeart/2016/7/layout/RepeatingBendingProcessNew"/>
    <dgm:cxn modelId="{2894A7EC-9D32-4E06-955D-6D47D5669A7F}" type="presParOf" srcId="{ADB86716-B53C-4309-A37C-43E224FCB2C0}" destId="{2E0F9958-2BA9-4CAC-AE37-D885A7E8BA61}" srcOrd="6" destOrd="0" presId="urn:microsoft.com/office/officeart/2016/7/layout/RepeatingBendingProcessNew"/>
    <dgm:cxn modelId="{553F73A9-F003-4CF8-8187-3B2A2841848A}" type="presParOf" srcId="{ADB86716-B53C-4309-A37C-43E224FCB2C0}" destId="{4B6463D1-8BF6-487B-BFC6-24997F50A21E}" srcOrd="7" destOrd="0" presId="urn:microsoft.com/office/officeart/2016/7/layout/RepeatingBendingProcessNew"/>
    <dgm:cxn modelId="{5879388E-D038-4BCA-81F4-F3606DA2C0D6}" type="presParOf" srcId="{4B6463D1-8BF6-487B-BFC6-24997F50A21E}" destId="{D2D3D06D-ADFC-4410-A2A2-3303D3054A16}" srcOrd="0" destOrd="0" presId="urn:microsoft.com/office/officeart/2016/7/layout/RepeatingBendingProcessNew"/>
    <dgm:cxn modelId="{607F11AB-5185-4CB8-9154-AFD9DA5601EB}" type="presParOf" srcId="{ADB86716-B53C-4309-A37C-43E224FCB2C0}" destId="{BC9858AC-88D7-4269-BD25-54927033159E}" srcOrd="8" destOrd="0" presId="urn:microsoft.com/office/officeart/2016/7/layout/RepeatingBendingProcessNew"/>
    <dgm:cxn modelId="{44FBC192-1E93-435D-8403-D9500DD9322D}" type="presParOf" srcId="{ADB86716-B53C-4309-A37C-43E224FCB2C0}" destId="{1B3CA8A2-9194-46FB-87F1-96DD1370E6F3}" srcOrd="9" destOrd="0" presId="urn:microsoft.com/office/officeart/2016/7/layout/RepeatingBendingProcessNew"/>
    <dgm:cxn modelId="{AED58BC1-D465-46C5-A3A1-99B4A91E23A2}" type="presParOf" srcId="{1B3CA8A2-9194-46FB-87F1-96DD1370E6F3}" destId="{5E42B748-807C-423A-A40B-FD93EF60BF1F}" srcOrd="0" destOrd="0" presId="urn:microsoft.com/office/officeart/2016/7/layout/RepeatingBendingProcessNew"/>
    <dgm:cxn modelId="{5EBBFD8C-DB02-4036-86F4-32832E833362}" type="presParOf" srcId="{ADB86716-B53C-4309-A37C-43E224FCB2C0}" destId="{F192F338-0133-4F62-8C62-3C809F3ECA48}" srcOrd="10" destOrd="0" presId="urn:microsoft.com/office/officeart/2016/7/layout/RepeatingBendingProcessNew"/>
    <dgm:cxn modelId="{7CD54895-810C-46AE-81C1-DD398BA86F54}" type="presParOf" srcId="{ADB86716-B53C-4309-A37C-43E224FCB2C0}" destId="{12D5A075-ECBF-475D-8BBD-876232B8E6F0}" srcOrd="11" destOrd="0" presId="urn:microsoft.com/office/officeart/2016/7/layout/RepeatingBendingProcessNew"/>
    <dgm:cxn modelId="{8CA01C9D-0CC4-446F-85DB-F6C45D5CA1CB}" type="presParOf" srcId="{12D5A075-ECBF-475D-8BBD-876232B8E6F0}" destId="{29348812-5DE6-42CF-887C-0B1304B1549A}" srcOrd="0" destOrd="0" presId="urn:microsoft.com/office/officeart/2016/7/layout/RepeatingBendingProcessNew"/>
    <dgm:cxn modelId="{FCBF82E1-21A8-4461-BB41-70EA45A284BB}" type="presParOf" srcId="{ADB86716-B53C-4309-A37C-43E224FCB2C0}" destId="{EE791878-7604-4414-822B-732072F42BE9}" srcOrd="12" destOrd="0" presId="urn:microsoft.com/office/officeart/2016/7/layout/RepeatingBendingProcessNew"/>
    <dgm:cxn modelId="{137B2743-AF56-4A71-814C-A01DD62D8B41}" type="presParOf" srcId="{ADB86716-B53C-4309-A37C-43E224FCB2C0}" destId="{FE7232F0-62CD-4865-AD57-9F6F542BB14C}" srcOrd="13" destOrd="0" presId="urn:microsoft.com/office/officeart/2016/7/layout/RepeatingBendingProcessNew"/>
    <dgm:cxn modelId="{8CF27F61-190C-444B-AF82-FFE59E5FB768}" type="presParOf" srcId="{FE7232F0-62CD-4865-AD57-9F6F542BB14C}" destId="{50524737-D886-43C1-9D31-69787F91244B}" srcOrd="0" destOrd="0" presId="urn:microsoft.com/office/officeart/2016/7/layout/RepeatingBendingProcessNew"/>
    <dgm:cxn modelId="{CED9AF23-ECA5-4636-8E29-E4468554F0A3}" type="presParOf" srcId="{ADB86716-B53C-4309-A37C-43E224FCB2C0}" destId="{498AA8BE-FA7B-4085-A067-3765FB84712E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8A0024-5E4D-4FC5-87CC-B2EA11ECE1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B60657-534A-460E-A08A-E263C5B787FD}">
      <dgm:prSet/>
      <dgm:spPr/>
      <dgm:t>
        <a:bodyPr/>
        <a:lstStyle/>
        <a:p>
          <a:r>
            <a:rPr lang="fr-FR"/>
            <a:t>« On joue comme on s’entraîne ! »</a:t>
          </a:r>
          <a:endParaRPr lang="en-US"/>
        </a:p>
      </dgm:t>
    </dgm:pt>
    <dgm:pt modelId="{4F62E8FC-8D48-4EDB-8E60-E7D7DB98A3D4}" type="parTrans" cxnId="{705B8C17-8AF8-4C84-8817-967FEDFA7C17}">
      <dgm:prSet/>
      <dgm:spPr/>
      <dgm:t>
        <a:bodyPr/>
        <a:lstStyle/>
        <a:p>
          <a:endParaRPr lang="en-US"/>
        </a:p>
      </dgm:t>
    </dgm:pt>
    <dgm:pt modelId="{2D21EB21-B0F8-4BB8-8D57-008904888BB1}" type="sibTrans" cxnId="{705B8C17-8AF8-4C84-8817-967FEDFA7C17}">
      <dgm:prSet/>
      <dgm:spPr/>
      <dgm:t>
        <a:bodyPr/>
        <a:lstStyle/>
        <a:p>
          <a:endParaRPr lang="en-US"/>
        </a:p>
      </dgm:t>
    </dgm:pt>
    <dgm:pt modelId="{08AA7020-F5F6-49C7-9981-930956C8F7E7}">
      <dgm:prSet/>
      <dgm:spPr/>
      <dgm:t>
        <a:bodyPr/>
        <a:lstStyle/>
        <a:p>
          <a:r>
            <a:rPr lang="fr-FR"/>
            <a:t>Rigueur / Précisions </a:t>
          </a:r>
          <a:endParaRPr lang="en-US"/>
        </a:p>
      </dgm:t>
    </dgm:pt>
    <dgm:pt modelId="{0C3C80C3-B266-4EE8-9517-513938DE839F}" type="parTrans" cxnId="{93D95ABC-A909-42FA-BE7B-F884612C3C9C}">
      <dgm:prSet/>
      <dgm:spPr/>
      <dgm:t>
        <a:bodyPr/>
        <a:lstStyle/>
        <a:p>
          <a:endParaRPr lang="en-US"/>
        </a:p>
      </dgm:t>
    </dgm:pt>
    <dgm:pt modelId="{A7D5258D-B75D-4114-8080-BF7823D8ECD2}" type="sibTrans" cxnId="{93D95ABC-A909-42FA-BE7B-F884612C3C9C}">
      <dgm:prSet/>
      <dgm:spPr/>
      <dgm:t>
        <a:bodyPr/>
        <a:lstStyle/>
        <a:p>
          <a:endParaRPr lang="en-US"/>
        </a:p>
      </dgm:t>
    </dgm:pt>
    <dgm:pt modelId="{24D341BF-8E57-452A-B339-18D7D352505E}">
      <dgm:prSet/>
      <dgm:spPr>
        <a:solidFill>
          <a:srgbClr val="FF0000"/>
        </a:solidFill>
      </dgm:spPr>
      <dgm:t>
        <a:bodyPr/>
        <a:lstStyle/>
        <a:p>
          <a:r>
            <a:rPr lang="fr-FR"/>
            <a:t>Gammes 10 min</a:t>
          </a:r>
          <a:endParaRPr lang="en-US"/>
        </a:p>
      </dgm:t>
    </dgm:pt>
    <dgm:pt modelId="{3ADC6386-CA2A-47A6-BBA1-20F38C8DAB11}" type="parTrans" cxnId="{576AF4FE-6A93-4012-8F61-18B693CB03D8}">
      <dgm:prSet/>
      <dgm:spPr/>
      <dgm:t>
        <a:bodyPr/>
        <a:lstStyle/>
        <a:p>
          <a:endParaRPr lang="en-US"/>
        </a:p>
      </dgm:t>
    </dgm:pt>
    <dgm:pt modelId="{7BC28EC8-D0A4-4F8F-9345-678F5B353BC9}" type="sibTrans" cxnId="{576AF4FE-6A93-4012-8F61-18B693CB03D8}">
      <dgm:prSet/>
      <dgm:spPr/>
      <dgm:t>
        <a:bodyPr/>
        <a:lstStyle/>
        <a:p>
          <a:endParaRPr lang="en-US"/>
        </a:p>
      </dgm:t>
    </dgm:pt>
    <dgm:pt modelId="{C9D1E2DD-39F5-4809-8A32-B1AE2FFC041E}">
      <dgm:prSet/>
      <dgm:spPr>
        <a:solidFill>
          <a:srgbClr val="FF0000"/>
        </a:solidFill>
      </dgm:spPr>
      <dgm:t>
        <a:bodyPr/>
        <a:lstStyle/>
        <a:p>
          <a:r>
            <a:rPr lang="fr-FR" dirty="0"/>
            <a:t>Quadrupédie + déverrouillage (épaules et cervicales) 5 min</a:t>
          </a:r>
          <a:endParaRPr lang="en-US" dirty="0"/>
        </a:p>
      </dgm:t>
    </dgm:pt>
    <dgm:pt modelId="{79132C0F-D511-4226-A2CF-DF146ADB2B52}" type="parTrans" cxnId="{BC5FB3FC-D07A-4FDA-BFD8-BC68D4790021}">
      <dgm:prSet/>
      <dgm:spPr/>
      <dgm:t>
        <a:bodyPr/>
        <a:lstStyle/>
        <a:p>
          <a:endParaRPr lang="en-US"/>
        </a:p>
      </dgm:t>
    </dgm:pt>
    <dgm:pt modelId="{3477FC10-CB15-46B3-AF65-A8C667A80CA3}" type="sibTrans" cxnId="{BC5FB3FC-D07A-4FDA-BFD8-BC68D4790021}">
      <dgm:prSet/>
      <dgm:spPr/>
      <dgm:t>
        <a:bodyPr/>
        <a:lstStyle/>
        <a:p>
          <a:endParaRPr lang="en-US"/>
        </a:p>
      </dgm:t>
    </dgm:pt>
    <dgm:pt modelId="{8114DCEF-9506-4A81-BA07-159F2460CBCA}">
      <dgm:prSet/>
      <dgm:spPr>
        <a:solidFill>
          <a:srgbClr val="FF0000"/>
        </a:solidFill>
      </dgm:spPr>
      <dgm:t>
        <a:bodyPr/>
        <a:lstStyle/>
        <a:p>
          <a:r>
            <a:rPr lang="fr-FR"/>
            <a:t>Jeu boucliers en autonomie 10 min</a:t>
          </a:r>
          <a:endParaRPr lang="en-US"/>
        </a:p>
      </dgm:t>
    </dgm:pt>
    <dgm:pt modelId="{3A2B692C-455E-4D35-858C-E3372EAE47B0}" type="parTrans" cxnId="{EFFCFEC0-0BE1-4428-8F6A-964B39C583D5}">
      <dgm:prSet/>
      <dgm:spPr/>
      <dgm:t>
        <a:bodyPr/>
        <a:lstStyle/>
        <a:p>
          <a:endParaRPr lang="en-US"/>
        </a:p>
      </dgm:t>
    </dgm:pt>
    <dgm:pt modelId="{2726234E-2200-4E72-95C7-1034145CA4BC}" type="sibTrans" cxnId="{EFFCFEC0-0BE1-4428-8F6A-964B39C583D5}">
      <dgm:prSet/>
      <dgm:spPr/>
      <dgm:t>
        <a:bodyPr/>
        <a:lstStyle/>
        <a:p>
          <a:endParaRPr lang="en-US"/>
        </a:p>
      </dgm:t>
    </dgm:pt>
    <dgm:pt modelId="{0D0C3F0A-6482-4D15-8472-3835C3A49CAD}" type="pres">
      <dgm:prSet presAssocID="{288A0024-5E4D-4FC5-87CC-B2EA11ECE14E}" presName="linear" presStyleCnt="0">
        <dgm:presLayoutVars>
          <dgm:animLvl val="lvl"/>
          <dgm:resizeHandles val="exact"/>
        </dgm:presLayoutVars>
      </dgm:prSet>
      <dgm:spPr/>
    </dgm:pt>
    <dgm:pt modelId="{A98831D4-B2C9-409A-98FA-893CA28F0291}" type="pres">
      <dgm:prSet presAssocID="{52B60657-534A-460E-A08A-E263C5B787F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A33747E-C15C-4E92-A91F-5FFFC55C97DC}" type="pres">
      <dgm:prSet presAssocID="{2D21EB21-B0F8-4BB8-8D57-008904888BB1}" presName="spacer" presStyleCnt="0"/>
      <dgm:spPr/>
    </dgm:pt>
    <dgm:pt modelId="{4010E512-888A-41CC-A4A1-FB15B3AE0975}" type="pres">
      <dgm:prSet presAssocID="{08AA7020-F5F6-49C7-9981-930956C8F7E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47241C7-2A5A-4F53-B330-1255A78E6995}" type="pres">
      <dgm:prSet presAssocID="{A7D5258D-B75D-4114-8080-BF7823D8ECD2}" presName="spacer" presStyleCnt="0"/>
      <dgm:spPr/>
    </dgm:pt>
    <dgm:pt modelId="{6A3D32BD-5A64-4641-AC46-C0C843B1F2D2}" type="pres">
      <dgm:prSet presAssocID="{24D341BF-8E57-452A-B339-18D7D352505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000EE04-D87E-42DA-B8D6-3A623371AE76}" type="pres">
      <dgm:prSet presAssocID="{7BC28EC8-D0A4-4F8F-9345-678F5B353BC9}" presName="spacer" presStyleCnt="0"/>
      <dgm:spPr/>
    </dgm:pt>
    <dgm:pt modelId="{346FB666-3314-4794-ABAE-5B73EFA34CC0}" type="pres">
      <dgm:prSet presAssocID="{C9D1E2DD-39F5-4809-8A32-B1AE2FFC041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A9AB749-D3E5-4AB1-B346-3321BFC659CE}" type="pres">
      <dgm:prSet presAssocID="{3477FC10-CB15-46B3-AF65-A8C667A80CA3}" presName="spacer" presStyleCnt="0"/>
      <dgm:spPr/>
    </dgm:pt>
    <dgm:pt modelId="{0544A671-C40D-4B27-9905-BB3CA1921543}" type="pres">
      <dgm:prSet presAssocID="{8114DCEF-9506-4A81-BA07-159F2460CBC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05B8C17-8AF8-4C84-8817-967FEDFA7C17}" srcId="{288A0024-5E4D-4FC5-87CC-B2EA11ECE14E}" destId="{52B60657-534A-460E-A08A-E263C5B787FD}" srcOrd="0" destOrd="0" parTransId="{4F62E8FC-8D48-4EDB-8E60-E7D7DB98A3D4}" sibTransId="{2D21EB21-B0F8-4BB8-8D57-008904888BB1}"/>
    <dgm:cxn modelId="{755A6040-FF00-45CC-B27F-751F0C87BFA5}" type="presOf" srcId="{C9D1E2DD-39F5-4809-8A32-B1AE2FFC041E}" destId="{346FB666-3314-4794-ABAE-5B73EFA34CC0}" srcOrd="0" destOrd="0" presId="urn:microsoft.com/office/officeart/2005/8/layout/vList2"/>
    <dgm:cxn modelId="{CB2FC942-CE91-49C4-8325-7184C60A4679}" type="presOf" srcId="{08AA7020-F5F6-49C7-9981-930956C8F7E7}" destId="{4010E512-888A-41CC-A4A1-FB15B3AE0975}" srcOrd="0" destOrd="0" presId="urn:microsoft.com/office/officeart/2005/8/layout/vList2"/>
    <dgm:cxn modelId="{3145DE65-E76B-4F9E-9C3D-AA187D8AF3CF}" type="presOf" srcId="{288A0024-5E4D-4FC5-87CC-B2EA11ECE14E}" destId="{0D0C3F0A-6482-4D15-8472-3835C3A49CAD}" srcOrd="0" destOrd="0" presId="urn:microsoft.com/office/officeart/2005/8/layout/vList2"/>
    <dgm:cxn modelId="{94C2F26F-AC32-49A7-9F64-EFFD47DEA754}" type="presOf" srcId="{52B60657-534A-460E-A08A-E263C5B787FD}" destId="{A98831D4-B2C9-409A-98FA-893CA28F0291}" srcOrd="0" destOrd="0" presId="urn:microsoft.com/office/officeart/2005/8/layout/vList2"/>
    <dgm:cxn modelId="{6628DF5A-7CC0-40E5-A977-7735881006C6}" type="presOf" srcId="{24D341BF-8E57-452A-B339-18D7D352505E}" destId="{6A3D32BD-5A64-4641-AC46-C0C843B1F2D2}" srcOrd="0" destOrd="0" presId="urn:microsoft.com/office/officeart/2005/8/layout/vList2"/>
    <dgm:cxn modelId="{93D95ABC-A909-42FA-BE7B-F884612C3C9C}" srcId="{288A0024-5E4D-4FC5-87CC-B2EA11ECE14E}" destId="{08AA7020-F5F6-49C7-9981-930956C8F7E7}" srcOrd="1" destOrd="0" parTransId="{0C3C80C3-B266-4EE8-9517-513938DE839F}" sibTransId="{A7D5258D-B75D-4114-8080-BF7823D8ECD2}"/>
    <dgm:cxn modelId="{EFFCFEC0-0BE1-4428-8F6A-964B39C583D5}" srcId="{288A0024-5E4D-4FC5-87CC-B2EA11ECE14E}" destId="{8114DCEF-9506-4A81-BA07-159F2460CBCA}" srcOrd="4" destOrd="0" parTransId="{3A2B692C-455E-4D35-858C-E3372EAE47B0}" sibTransId="{2726234E-2200-4E72-95C7-1034145CA4BC}"/>
    <dgm:cxn modelId="{05FEA4E2-676F-4E57-A7C9-F09F905C9E7F}" type="presOf" srcId="{8114DCEF-9506-4A81-BA07-159F2460CBCA}" destId="{0544A671-C40D-4B27-9905-BB3CA1921543}" srcOrd="0" destOrd="0" presId="urn:microsoft.com/office/officeart/2005/8/layout/vList2"/>
    <dgm:cxn modelId="{BC5FB3FC-D07A-4FDA-BFD8-BC68D4790021}" srcId="{288A0024-5E4D-4FC5-87CC-B2EA11ECE14E}" destId="{C9D1E2DD-39F5-4809-8A32-B1AE2FFC041E}" srcOrd="3" destOrd="0" parTransId="{79132C0F-D511-4226-A2CF-DF146ADB2B52}" sibTransId="{3477FC10-CB15-46B3-AF65-A8C667A80CA3}"/>
    <dgm:cxn modelId="{576AF4FE-6A93-4012-8F61-18B693CB03D8}" srcId="{288A0024-5E4D-4FC5-87CC-B2EA11ECE14E}" destId="{24D341BF-8E57-452A-B339-18D7D352505E}" srcOrd="2" destOrd="0" parTransId="{3ADC6386-CA2A-47A6-BBA1-20F38C8DAB11}" sibTransId="{7BC28EC8-D0A4-4F8F-9345-678F5B353BC9}"/>
    <dgm:cxn modelId="{F87B75EF-4863-4236-84A0-0F81BFE7A8E2}" type="presParOf" srcId="{0D0C3F0A-6482-4D15-8472-3835C3A49CAD}" destId="{A98831D4-B2C9-409A-98FA-893CA28F0291}" srcOrd="0" destOrd="0" presId="urn:microsoft.com/office/officeart/2005/8/layout/vList2"/>
    <dgm:cxn modelId="{8AB0474C-CD68-46E6-98DD-345270C51041}" type="presParOf" srcId="{0D0C3F0A-6482-4D15-8472-3835C3A49CAD}" destId="{DA33747E-C15C-4E92-A91F-5FFFC55C97DC}" srcOrd="1" destOrd="0" presId="urn:microsoft.com/office/officeart/2005/8/layout/vList2"/>
    <dgm:cxn modelId="{F6F145EA-B681-4B95-B109-1AE7D8561AAF}" type="presParOf" srcId="{0D0C3F0A-6482-4D15-8472-3835C3A49CAD}" destId="{4010E512-888A-41CC-A4A1-FB15B3AE0975}" srcOrd="2" destOrd="0" presId="urn:microsoft.com/office/officeart/2005/8/layout/vList2"/>
    <dgm:cxn modelId="{4F8ABA97-564F-4FDB-9F6B-FC52117CD918}" type="presParOf" srcId="{0D0C3F0A-6482-4D15-8472-3835C3A49CAD}" destId="{347241C7-2A5A-4F53-B330-1255A78E6995}" srcOrd="3" destOrd="0" presId="urn:microsoft.com/office/officeart/2005/8/layout/vList2"/>
    <dgm:cxn modelId="{4903B71C-3226-49B3-9FC0-06701AFD8258}" type="presParOf" srcId="{0D0C3F0A-6482-4D15-8472-3835C3A49CAD}" destId="{6A3D32BD-5A64-4641-AC46-C0C843B1F2D2}" srcOrd="4" destOrd="0" presId="urn:microsoft.com/office/officeart/2005/8/layout/vList2"/>
    <dgm:cxn modelId="{0DED31FF-5C12-404E-B77D-7969E5504DCE}" type="presParOf" srcId="{0D0C3F0A-6482-4D15-8472-3835C3A49CAD}" destId="{9000EE04-D87E-42DA-B8D6-3A623371AE76}" srcOrd="5" destOrd="0" presId="urn:microsoft.com/office/officeart/2005/8/layout/vList2"/>
    <dgm:cxn modelId="{999BC960-4A51-45DF-AC64-3C25CBEA0AE7}" type="presParOf" srcId="{0D0C3F0A-6482-4D15-8472-3835C3A49CAD}" destId="{346FB666-3314-4794-ABAE-5B73EFA34CC0}" srcOrd="6" destOrd="0" presId="urn:microsoft.com/office/officeart/2005/8/layout/vList2"/>
    <dgm:cxn modelId="{2D3A08BB-F8FA-49D7-9229-B87F1895388D}" type="presParOf" srcId="{0D0C3F0A-6482-4D15-8472-3835C3A49CAD}" destId="{EA9AB749-D3E5-4AB1-B346-3321BFC659CE}" srcOrd="7" destOrd="0" presId="urn:microsoft.com/office/officeart/2005/8/layout/vList2"/>
    <dgm:cxn modelId="{BEB7E6DC-43B0-46B4-83EF-2059661C23F2}" type="presParOf" srcId="{0D0C3F0A-6482-4D15-8472-3835C3A49CAD}" destId="{0544A671-C40D-4B27-9905-BB3CA192154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41435-5D8E-45B5-B026-1442471F2629}">
      <dsp:nvSpPr>
        <dsp:cNvPr id="0" name=""/>
        <dsp:cNvSpPr/>
      </dsp:nvSpPr>
      <dsp:spPr>
        <a:xfrm>
          <a:off x="0" y="410"/>
          <a:ext cx="7915667" cy="9617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71D87-F610-4379-B0B6-8B741FD6519E}">
      <dsp:nvSpPr>
        <dsp:cNvPr id="0" name=""/>
        <dsp:cNvSpPr/>
      </dsp:nvSpPr>
      <dsp:spPr>
        <a:xfrm>
          <a:off x="290919" y="216797"/>
          <a:ext cx="528944" cy="5289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F746A-5B25-4143-9897-E8D13753700F}">
      <dsp:nvSpPr>
        <dsp:cNvPr id="0" name=""/>
        <dsp:cNvSpPr/>
      </dsp:nvSpPr>
      <dsp:spPr>
        <a:xfrm>
          <a:off x="1110783" y="410"/>
          <a:ext cx="6804883" cy="961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2" tIns="101782" rIns="101782" bIns="10178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Objectif quantitatif </a:t>
          </a:r>
          <a:endParaRPr lang="en-US" sz="2500" kern="1200"/>
        </a:p>
      </dsp:txBody>
      <dsp:txXfrm>
        <a:off x="1110783" y="410"/>
        <a:ext cx="6804883" cy="961717"/>
      </dsp:txXfrm>
    </dsp:sp>
    <dsp:sp modelId="{689417EF-F1C2-4C18-AEC3-11D360FE5EFD}">
      <dsp:nvSpPr>
        <dsp:cNvPr id="0" name=""/>
        <dsp:cNvSpPr/>
      </dsp:nvSpPr>
      <dsp:spPr>
        <a:xfrm>
          <a:off x="0" y="1202558"/>
          <a:ext cx="7915667" cy="961717"/>
        </a:xfrm>
        <a:prstGeom prst="roundRect">
          <a:avLst>
            <a:gd name="adj" fmla="val 10000"/>
          </a:avLst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91EE9-706A-4701-96E0-68961B9A3523}">
      <dsp:nvSpPr>
        <dsp:cNvPr id="0" name=""/>
        <dsp:cNvSpPr/>
      </dsp:nvSpPr>
      <dsp:spPr>
        <a:xfrm>
          <a:off x="290919" y="1418944"/>
          <a:ext cx="528944" cy="5289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5D5BC-BA5B-4DF2-9721-3502F7D512D1}">
      <dsp:nvSpPr>
        <dsp:cNvPr id="0" name=""/>
        <dsp:cNvSpPr/>
      </dsp:nvSpPr>
      <dsp:spPr>
        <a:xfrm>
          <a:off x="1110783" y="1202558"/>
          <a:ext cx="6804883" cy="961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2" tIns="101782" rIns="101782" bIns="10178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Objectifs qualitatifs</a:t>
          </a:r>
          <a:endParaRPr lang="en-US" sz="2500" kern="1200"/>
        </a:p>
      </dsp:txBody>
      <dsp:txXfrm>
        <a:off x="1110783" y="1202558"/>
        <a:ext cx="6804883" cy="961717"/>
      </dsp:txXfrm>
    </dsp:sp>
    <dsp:sp modelId="{77E1FD9C-DE08-4528-BE0A-AC0010E5F9BC}">
      <dsp:nvSpPr>
        <dsp:cNvPr id="0" name=""/>
        <dsp:cNvSpPr/>
      </dsp:nvSpPr>
      <dsp:spPr>
        <a:xfrm>
          <a:off x="0" y="2404705"/>
          <a:ext cx="7915667" cy="961717"/>
        </a:xfrm>
        <a:prstGeom prst="roundRect">
          <a:avLst>
            <a:gd name="adj" fmla="val 1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9F29D-EEF6-45CA-8920-0A018DA99F07}">
      <dsp:nvSpPr>
        <dsp:cNvPr id="0" name=""/>
        <dsp:cNvSpPr/>
      </dsp:nvSpPr>
      <dsp:spPr>
        <a:xfrm>
          <a:off x="290919" y="2621091"/>
          <a:ext cx="528944" cy="5289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2B0C4-AC30-49D7-936B-73D69655EBEA}">
      <dsp:nvSpPr>
        <dsp:cNvPr id="0" name=""/>
        <dsp:cNvSpPr/>
      </dsp:nvSpPr>
      <dsp:spPr>
        <a:xfrm>
          <a:off x="1110783" y="2404705"/>
          <a:ext cx="6804883" cy="961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2" tIns="101782" rIns="101782" bIns="10178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Plan de formation &amp; plan de jeu </a:t>
          </a:r>
          <a:endParaRPr lang="en-US" sz="2500" kern="1200"/>
        </a:p>
      </dsp:txBody>
      <dsp:txXfrm>
        <a:off x="1110783" y="2404705"/>
        <a:ext cx="6804883" cy="9617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389AA-1DF0-489B-B3FC-DC3919D4A63B}">
      <dsp:nvSpPr>
        <dsp:cNvPr id="0" name=""/>
        <dsp:cNvSpPr/>
      </dsp:nvSpPr>
      <dsp:spPr>
        <a:xfrm>
          <a:off x="2085474" y="1191989"/>
          <a:ext cx="4490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9025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97996" y="1235310"/>
        <a:ext cx="23981" cy="4796"/>
      </dsp:txXfrm>
    </dsp:sp>
    <dsp:sp modelId="{373FF451-7D0E-494A-9405-D48D796E74C6}">
      <dsp:nvSpPr>
        <dsp:cNvPr id="0" name=""/>
        <dsp:cNvSpPr/>
      </dsp:nvSpPr>
      <dsp:spPr>
        <a:xfrm>
          <a:off x="1946" y="612110"/>
          <a:ext cx="2085327" cy="1251196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183" tIns="107259" rIns="102183" bIns="10725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1) L’état d’esprit </a:t>
          </a:r>
          <a:endParaRPr lang="en-US" sz="1700" kern="1200"/>
        </a:p>
      </dsp:txBody>
      <dsp:txXfrm>
        <a:off x="1946" y="612110"/>
        <a:ext cx="2085327" cy="1251196"/>
      </dsp:txXfrm>
    </dsp:sp>
    <dsp:sp modelId="{991A9BF1-C38B-4F3A-884E-B8320ED4D863}">
      <dsp:nvSpPr>
        <dsp:cNvPr id="0" name=""/>
        <dsp:cNvSpPr/>
      </dsp:nvSpPr>
      <dsp:spPr>
        <a:xfrm>
          <a:off x="4650427" y="1191989"/>
          <a:ext cx="4490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9025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62949" y="1235310"/>
        <a:ext cx="23981" cy="4796"/>
      </dsp:txXfrm>
    </dsp:sp>
    <dsp:sp modelId="{D4EFF65B-5CB1-484D-B0C8-4FB10BD0F03E}">
      <dsp:nvSpPr>
        <dsp:cNvPr id="0" name=""/>
        <dsp:cNvSpPr/>
      </dsp:nvSpPr>
      <dsp:spPr>
        <a:xfrm>
          <a:off x="2566899" y="612110"/>
          <a:ext cx="2085327" cy="1251196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183" tIns="107259" rIns="102183" bIns="10725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2) Rôles et chronologie d’action </a:t>
          </a:r>
          <a:endParaRPr lang="en-US" sz="1700" kern="1200"/>
        </a:p>
      </dsp:txBody>
      <dsp:txXfrm>
        <a:off x="2566899" y="612110"/>
        <a:ext cx="2085327" cy="1251196"/>
      </dsp:txXfrm>
    </dsp:sp>
    <dsp:sp modelId="{9B9338F8-F5AA-470F-85D5-7050D45FB46A}">
      <dsp:nvSpPr>
        <dsp:cNvPr id="0" name=""/>
        <dsp:cNvSpPr/>
      </dsp:nvSpPr>
      <dsp:spPr>
        <a:xfrm>
          <a:off x="7215380" y="1191989"/>
          <a:ext cx="4490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9025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27902" y="1235310"/>
        <a:ext cx="23981" cy="4796"/>
      </dsp:txXfrm>
    </dsp:sp>
    <dsp:sp modelId="{9C8B2877-B001-4A9D-A787-4EE1AA25CA1B}">
      <dsp:nvSpPr>
        <dsp:cNvPr id="0" name=""/>
        <dsp:cNvSpPr/>
      </dsp:nvSpPr>
      <dsp:spPr>
        <a:xfrm>
          <a:off x="5131852" y="612110"/>
          <a:ext cx="2085327" cy="1251196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183" tIns="107259" rIns="102183" bIns="107259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3) Chronologie </a:t>
          </a:r>
          <a:endParaRPr lang="en-US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/>
            <a:t>A) Subtilisatrice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/>
            <a:t>B) Utilisatrice</a:t>
          </a:r>
          <a:endParaRPr lang="en-US" sz="1300" kern="1200"/>
        </a:p>
      </dsp:txBody>
      <dsp:txXfrm>
        <a:off x="5131852" y="612110"/>
        <a:ext cx="2085327" cy="1251196"/>
      </dsp:txXfrm>
    </dsp:sp>
    <dsp:sp modelId="{4B6463D1-8BF6-487B-BFC6-24997F50A21E}">
      <dsp:nvSpPr>
        <dsp:cNvPr id="0" name=""/>
        <dsp:cNvSpPr/>
      </dsp:nvSpPr>
      <dsp:spPr>
        <a:xfrm>
          <a:off x="1044610" y="1861507"/>
          <a:ext cx="7694858" cy="449025"/>
        </a:xfrm>
        <a:custGeom>
          <a:avLst/>
          <a:gdLst/>
          <a:ahLst/>
          <a:cxnLst/>
          <a:rect l="0" t="0" r="0" b="0"/>
          <a:pathLst>
            <a:path>
              <a:moveTo>
                <a:pt x="7694858" y="0"/>
              </a:moveTo>
              <a:lnTo>
                <a:pt x="7694858" y="241612"/>
              </a:lnTo>
              <a:lnTo>
                <a:pt x="0" y="241612"/>
              </a:lnTo>
              <a:lnTo>
                <a:pt x="0" y="449025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99295" y="2083621"/>
        <a:ext cx="385489" cy="4796"/>
      </dsp:txXfrm>
    </dsp:sp>
    <dsp:sp modelId="{2E0F9958-2BA9-4CAC-AE37-D885A7E8BA61}">
      <dsp:nvSpPr>
        <dsp:cNvPr id="0" name=""/>
        <dsp:cNvSpPr/>
      </dsp:nvSpPr>
      <dsp:spPr>
        <a:xfrm>
          <a:off x="7696805" y="612110"/>
          <a:ext cx="2085327" cy="1251196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183" tIns="107259" rIns="102183" bIns="10725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4) Structure défensive </a:t>
          </a:r>
          <a:endParaRPr lang="en-US" sz="1700" kern="1200"/>
        </a:p>
      </dsp:txBody>
      <dsp:txXfrm>
        <a:off x="7696805" y="612110"/>
        <a:ext cx="2085327" cy="1251196"/>
      </dsp:txXfrm>
    </dsp:sp>
    <dsp:sp modelId="{1B3CA8A2-9194-46FB-87F1-96DD1370E6F3}">
      <dsp:nvSpPr>
        <dsp:cNvPr id="0" name=""/>
        <dsp:cNvSpPr/>
      </dsp:nvSpPr>
      <dsp:spPr>
        <a:xfrm>
          <a:off x="2085474" y="2922810"/>
          <a:ext cx="4490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9025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97996" y="2966132"/>
        <a:ext cx="23981" cy="4796"/>
      </dsp:txXfrm>
    </dsp:sp>
    <dsp:sp modelId="{BC9858AC-88D7-4269-BD25-54927033159E}">
      <dsp:nvSpPr>
        <dsp:cNvPr id="0" name=""/>
        <dsp:cNvSpPr/>
      </dsp:nvSpPr>
      <dsp:spPr>
        <a:xfrm>
          <a:off x="1946" y="2342932"/>
          <a:ext cx="2085327" cy="1251196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183" tIns="107259" rIns="102183" bIns="107259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5) Principes offensifs </a:t>
          </a:r>
          <a:endParaRPr lang="en-US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/>
            <a:t>Vert / Rouge -&gt; Relances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/>
            <a:t>Accumulation de tâches   </a:t>
          </a:r>
          <a:endParaRPr lang="en-US" sz="1300" kern="1200"/>
        </a:p>
      </dsp:txBody>
      <dsp:txXfrm>
        <a:off x="1946" y="2342932"/>
        <a:ext cx="2085327" cy="1251196"/>
      </dsp:txXfrm>
    </dsp:sp>
    <dsp:sp modelId="{12D5A075-ECBF-475D-8BBD-876232B8E6F0}">
      <dsp:nvSpPr>
        <dsp:cNvPr id="0" name=""/>
        <dsp:cNvSpPr/>
      </dsp:nvSpPr>
      <dsp:spPr>
        <a:xfrm>
          <a:off x="4650427" y="2922810"/>
          <a:ext cx="4490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9025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62949" y="2966132"/>
        <a:ext cx="23981" cy="4796"/>
      </dsp:txXfrm>
    </dsp:sp>
    <dsp:sp modelId="{F192F338-0133-4F62-8C62-3C809F3ECA48}">
      <dsp:nvSpPr>
        <dsp:cNvPr id="0" name=""/>
        <dsp:cNvSpPr/>
      </dsp:nvSpPr>
      <dsp:spPr>
        <a:xfrm>
          <a:off x="2566899" y="2342932"/>
          <a:ext cx="2085327" cy="1251196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183" tIns="107259" rIns="102183" bIns="107259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6) Conquête en touche</a:t>
          </a:r>
          <a:endParaRPr lang="en-US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/>
            <a:t>A) Utilisatrice 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/>
            <a:t>B) Subtilisatrice </a:t>
          </a:r>
          <a:endParaRPr lang="en-US" sz="1300" kern="1200"/>
        </a:p>
      </dsp:txBody>
      <dsp:txXfrm>
        <a:off x="2566899" y="2342932"/>
        <a:ext cx="2085327" cy="1251196"/>
      </dsp:txXfrm>
    </dsp:sp>
    <dsp:sp modelId="{FE7232F0-62CD-4865-AD57-9F6F542BB14C}">
      <dsp:nvSpPr>
        <dsp:cNvPr id="0" name=""/>
        <dsp:cNvSpPr/>
      </dsp:nvSpPr>
      <dsp:spPr>
        <a:xfrm>
          <a:off x="7215380" y="2922810"/>
          <a:ext cx="4490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9025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27902" y="2966132"/>
        <a:ext cx="23981" cy="4796"/>
      </dsp:txXfrm>
    </dsp:sp>
    <dsp:sp modelId="{EE791878-7604-4414-822B-732072F42BE9}">
      <dsp:nvSpPr>
        <dsp:cNvPr id="0" name=""/>
        <dsp:cNvSpPr/>
      </dsp:nvSpPr>
      <dsp:spPr>
        <a:xfrm>
          <a:off x="5131852" y="2342932"/>
          <a:ext cx="2085327" cy="1251196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183" tIns="107259" rIns="102183" bIns="10725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7) Déplacement des joueuses </a:t>
          </a:r>
          <a:endParaRPr lang="en-US" sz="1700" kern="1200"/>
        </a:p>
      </dsp:txBody>
      <dsp:txXfrm>
        <a:off x="5131852" y="2342932"/>
        <a:ext cx="2085327" cy="1251196"/>
      </dsp:txXfrm>
    </dsp:sp>
    <dsp:sp modelId="{498AA8BE-FA7B-4085-A067-3765FB84712E}">
      <dsp:nvSpPr>
        <dsp:cNvPr id="0" name=""/>
        <dsp:cNvSpPr/>
      </dsp:nvSpPr>
      <dsp:spPr>
        <a:xfrm>
          <a:off x="7696805" y="2342932"/>
          <a:ext cx="2085327" cy="1251196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183" tIns="107259" rIns="102183" bIns="10725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 Votre STAFF</a:t>
          </a:r>
          <a:endParaRPr lang="en-US" sz="1700" kern="1200" dirty="0"/>
        </a:p>
      </dsp:txBody>
      <dsp:txXfrm>
        <a:off x="7696805" y="2342932"/>
        <a:ext cx="2085327" cy="1251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831D4-B2C9-409A-98FA-893CA28F0291}">
      <dsp:nvSpPr>
        <dsp:cNvPr id="0" name=""/>
        <dsp:cNvSpPr/>
      </dsp:nvSpPr>
      <dsp:spPr>
        <a:xfrm>
          <a:off x="0" y="65722"/>
          <a:ext cx="9784079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/>
            <a:t>« On joue comme on s’entraîne ! »</a:t>
          </a:r>
          <a:endParaRPr lang="en-US" sz="3100" kern="1200"/>
        </a:p>
      </dsp:txBody>
      <dsp:txXfrm>
        <a:off x="36296" y="102018"/>
        <a:ext cx="9711487" cy="670943"/>
      </dsp:txXfrm>
    </dsp:sp>
    <dsp:sp modelId="{4010E512-888A-41CC-A4A1-FB15B3AE0975}">
      <dsp:nvSpPr>
        <dsp:cNvPr id="0" name=""/>
        <dsp:cNvSpPr/>
      </dsp:nvSpPr>
      <dsp:spPr>
        <a:xfrm>
          <a:off x="0" y="898537"/>
          <a:ext cx="9784079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/>
            <a:t>Rigueur / Précisions </a:t>
          </a:r>
          <a:endParaRPr lang="en-US" sz="3100" kern="1200"/>
        </a:p>
      </dsp:txBody>
      <dsp:txXfrm>
        <a:off x="36296" y="934833"/>
        <a:ext cx="9711487" cy="670943"/>
      </dsp:txXfrm>
    </dsp:sp>
    <dsp:sp modelId="{6A3D32BD-5A64-4641-AC46-C0C843B1F2D2}">
      <dsp:nvSpPr>
        <dsp:cNvPr id="0" name=""/>
        <dsp:cNvSpPr/>
      </dsp:nvSpPr>
      <dsp:spPr>
        <a:xfrm>
          <a:off x="0" y="1731352"/>
          <a:ext cx="9784079" cy="743535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/>
            <a:t>Gammes 10 min</a:t>
          </a:r>
          <a:endParaRPr lang="en-US" sz="3100" kern="1200"/>
        </a:p>
      </dsp:txBody>
      <dsp:txXfrm>
        <a:off x="36296" y="1767648"/>
        <a:ext cx="9711487" cy="670943"/>
      </dsp:txXfrm>
    </dsp:sp>
    <dsp:sp modelId="{346FB666-3314-4794-ABAE-5B73EFA34CC0}">
      <dsp:nvSpPr>
        <dsp:cNvPr id="0" name=""/>
        <dsp:cNvSpPr/>
      </dsp:nvSpPr>
      <dsp:spPr>
        <a:xfrm>
          <a:off x="0" y="2564167"/>
          <a:ext cx="9784079" cy="743535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Quadrupédie + déverrouillage (épaules et cervicales) 5 min</a:t>
          </a:r>
          <a:endParaRPr lang="en-US" sz="3100" kern="1200" dirty="0"/>
        </a:p>
      </dsp:txBody>
      <dsp:txXfrm>
        <a:off x="36296" y="2600463"/>
        <a:ext cx="9711487" cy="670943"/>
      </dsp:txXfrm>
    </dsp:sp>
    <dsp:sp modelId="{0544A671-C40D-4B27-9905-BB3CA1921543}">
      <dsp:nvSpPr>
        <dsp:cNvPr id="0" name=""/>
        <dsp:cNvSpPr/>
      </dsp:nvSpPr>
      <dsp:spPr>
        <a:xfrm>
          <a:off x="0" y="3396982"/>
          <a:ext cx="9784079" cy="743535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/>
            <a:t>Jeu boucliers en autonomie 10 min</a:t>
          </a:r>
          <a:endParaRPr lang="en-US" sz="3100" kern="1200"/>
        </a:p>
      </dsp:txBody>
      <dsp:txXfrm>
        <a:off x="36296" y="3433278"/>
        <a:ext cx="9711487" cy="670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B6F7D-EEB4-41E7-92D1-C8FA05AEADFB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51AC2-DC08-4A7C-837C-45E6FD16B7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983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51AC2-DC08-4A7C-837C-45E6FD16B73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341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501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78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F6764DA5-CD3D-4590-A511-FCD3BC7A793E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09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43505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39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252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84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1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2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66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965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12" Type="http://schemas.openxmlformats.org/officeDocument/2006/relationships/image" Target="../media/image2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6.png"/><Relationship Id="rId5" Type="http://schemas.openxmlformats.org/officeDocument/2006/relationships/image" Target="../media/image20.png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12" Type="http://schemas.openxmlformats.org/officeDocument/2006/relationships/image" Target="../media/image2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6.png"/><Relationship Id="rId5" Type="http://schemas.openxmlformats.org/officeDocument/2006/relationships/image" Target="../media/image20.png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12" Type="http://schemas.openxmlformats.org/officeDocument/2006/relationships/image" Target="../media/image3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3.png"/><Relationship Id="rId5" Type="http://schemas.openxmlformats.org/officeDocument/2006/relationships/image" Target="../media/image20.png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12" Type="http://schemas.openxmlformats.org/officeDocument/2006/relationships/image" Target="../media/image3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3.png"/><Relationship Id="rId5" Type="http://schemas.openxmlformats.org/officeDocument/2006/relationships/image" Target="../media/image20.png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32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89E2B1-F759-0C24-96CF-2835E30CC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54886"/>
            <a:ext cx="9622302" cy="3608480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Stratégie Pôle féminin &amp; plan de formation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331EEF7-659F-4799-1747-AC220B676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3168" y="1079212"/>
            <a:ext cx="6437630" cy="1335503"/>
          </a:xfrm>
        </p:spPr>
        <p:txBody>
          <a:bodyPr>
            <a:normAutofit/>
          </a:bodyPr>
          <a:lstStyle/>
          <a:p>
            <a:pPr algn="l"/>
            <a:r>
              <a:rPr lang="fr-FR" sz="2800" dirty="0"/>
              <a:t>24/05/2025</a:t>
            </a:r>
          </a:p>
        </p:txBody>
      </p:sp>
      <p:pic>
        <p:nvPicPr>
          <p:cNvPr id="5" name="Image 4" descr="Une image contenant texte, Graphique, affiche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E3436357-5A49-51DF-4498-357E70AE6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454" y="70292"/>
            <a:ext cx="3301375" cy="330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9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1BC5B-BFF1-3A58-856B-35B92C2C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Routine !!!!</a:t>
            </a:r>
          </a:p>
        </p:txBody>
      </p:sp>
      <p:graphicFrame>
        <p:nvGraphicFramePr>
          <p:cNvPr id="7" name="Espace réservé du contenu 2">
            <a:extLst>
              <a:ext uri="{FF2B5EF4-FFF2-40B4-BE49-F238E27FC236}">
                <a16:creationId xmlns:a16="http://schemas.microsoft.com/office/drawing/2014/main" id="{47EFC4BC-A9D0-9464-77ED-4824AECC9F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145647"/>
              </p:ext>
            </p:extLst>
          </p:nvPr>
        </p:nvGraphicFramePr>
        <p:xfrm>
          <a:off x="1202919" y="2011680"/>
          <a:ext cx="9784080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39D43380-5734-90C4-E27E-FBD473316B50}"/>
              </a:ext>
            </a:extLst>
          </p:cNvPr>
          <p:cNvSpPr txBox="1"/>
          <p:nvPr/>
        </p:nvSpPr>
        <p:spPr>
          <a:xfrm>
            <a:off x="5161936" y="903684"/>
            <a:ext cx="72758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2060"/>
                </a:solidFill>
                <a:latin typeface="Aparajita" panose="020B0502040204020203" pitchFamily="18" charset="0"/>
                <a:cs typeface="Aparajita" panose="020B0502040204020203" pitchFamily="18" charset="0"/>
              </a:rPr>
              <a:t>« JE MAINTIENDRAI »</a:t>
            </a:r>
          </a:p>
        </p:txBody>
      </p:sp>
    </p:spTree>
    <p:extLst>
      <p:ext uri="{BB962C8B-B14F-4D97-AF65-F5344CB8AC3E}">
        <p14:creationId xmlns:p14="http://schemas.microsoft.com/office/powerpoint/2010/main" val="807566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4BE946-FD4C-4C0B-B52E-336AEA068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F4A69D5-8BEC-CF8F-74BE-8EFB32838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70" y="838646"/>
            <a:ext cx="3445179" cy="51807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0" i="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2) </a:t>
            </a:r>
            <a:r>
              <a:rPr lang="en-US" sz="3600" b="0" i="0" dirty="0" err="1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Rôles</a:t>
            </a:r>
            <a:r>
              <a:rPr lang="en-US" sz="3600" b="0" i="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et </a:t>
            </a:r>
            <a:r>
              <a:rPr lang="en-US" sz="3600" b="0" i="0" dirty="0" err="1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chronologie</a:t>
            </a:r>
            <a:r>
              <a:rPr lang="en-US" sz="3600" b="0" i="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d’actions</a:t>
            </a:r>
            <a:endParaRPr lang="en-US" sz="3600" b="0" i="0" dirty="0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-2"/>
            <a:ext cx="7537703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4CA743A-77E0-33AF-6A91-AE4224FA9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63671" y="838647"/>
            <a:ext cx="5823328" cy="51807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182880">
              <a:buFont typeface="Wingdings" pitchFamily="2" charset="2"/>
              <a:buChar char=""/>
            </a:pPr>
            <a:r>
              <a:rPr lang="en-US" sz="2000" strike="sngStrike" dirty="0" err="1">
                <a:solidFill>
                  <a:schemeClr val="tx2"/>
                </a:solidFill>
              </a:rPr>
              <a:t>Postes</a:t>
            </a:r>
            <a:r>
              <a:rPr lang="en-US" sz="2000" strike="sngStrike" dirty="0">
                <a:solidFill>
                  <a:schemeClr val="tx2"/>
                </a:solidFill>
              </a:rPr>
              <a:t> </a:t>
            </a:r>
          </a:p>
          <a:p>
            <a:pPr indent="-182880">
              <a:buFont typeface="Wingdings" pitchFamily="2" charset="2"/>
              <a:buChar char=""/>
            </a:pPr>
            <a:r>
              <a:rPr lang="en-US" sz="2000" dirty="0" err="1">
                <a:solidFill>
                  <a:schemeClr val="tx2"/>
                </a:solidFill>
              </a:rPr>
              <a:t>Rôles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5C75B6-BF54-4952-98B4-60CD5CAFF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4253" y="0"/>
            <a:ext cx="320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4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79C273-6C0A-476F-ABAF-8E1F32333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3) Chronologie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69AAFC-B229-E0D9-8297-4D6D2AF86963}"/>
              </a:ext>
            </a:extLst>
          </p:cNvPr>
          <p:cNvSpPr/>
          <p:nvPr/>
        </p:nvSpPr>
        <p:spPr>
          <a:xfrm>
            <a:off x="5465557" y="1556105"/>
            <a:ext cx="3158613" cy="3805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Qui a le ballon 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4E05D2-DAB0-66F4-4BA5-A31744ED5D39}"/>
              </a:ext>
            </a:extLst>
          </p:cNvPr>
          <p:cNvSpPr/>
          <p:nvPr/>
        </p:nvSpPr>
        <p:spPr>
          <a:xfrm>
            <a:off x="8748123" y="2553337"/>
            <a:ext cx="3158613" cy="3805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Si </a:t>
            </a:r>
            <a:r>
              <a:rPr lang="fr-FR" dirty="0" err="1"/>
              <a:t>subtilsatrice</a:t>
            </a:r>
            <a:r>
              <a:rPr lang="fr-FR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BA1E4B-8EFF-0B2C-D76B-830DA3283FFE}"/>
              </a:ext>
            </a:extLst>
          </p:cNvPr>
          <p:cNvSpPr/>
          <p:nvPr/>
        </p:nvSpPr>
        <p:spPr>
          <a:xfrm>
            <a:off x="2690182" y="2523839"/>
            <a:ext cx="3158613" cy="3805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Si utilisatrice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8887D9-EF44-D489-E1AB-78C31A08E7B5}"/>
              </a:ext>
            </a:extLst>
          </p:cNvPr>
          <p:cNvSpPr/>
          <p:nvPr/>
        </p:nvSpPr>
        <p:spPr>
          <a:xfrm>
            <a:off x="525604" y="3156918"/>
            <a:ext cx="1258699" cy="27208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Vert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E7A5EC-6F34-C98D-2ABD-39B391971E66}"/>
              </a:ext>
            </a:extLst>
          </p:cNvPr>
          <p:cNvSpPr/>
          <p:nvPr/>
        </p:nvSpPr>
        <p:spPr>
          <a:xfrm>
            <a:off x="4590096" y="3156918"/>
            <a:ext cx="1258699" cy="27208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Rouge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853926-AE7B-9B55-B13A-F637C189CA0F}"/>
              </a:ext>
            </a:extLst>
          </p:cNvPr>
          <p:cNvSpPr/>
          <p:nvPr/>
        </p:nvSpPr>
        <p:spPr>
          <a:xfrm>
            <a:off x="525603" y="3789997"/>
            <a:ext cx="1258699" cy="27208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Rapide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59549F-0E5E-A5FD-7A85-6D994D45C525}"/>
              </a:ext>
            </a:extLst>
          </p:cNvPr>
          <p:cNvSpPr/>
          <p:nvPr/>
        </p:nvSpPr>
        <p:spPr>
          <a:xfrm>
            <a:off x="6553708" y="3789997"/>
            <a:ext cx="1258699" cy="27208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Loin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2FC3C3-9676-D035-8675-B5F7C325B82E}"/>
              </a:ext>
            </a:extLst>
          </p:cNvPr>
          <p:cNvSpPr/>
          <p:nvPr/>
        </p:nvSpPr>
        <p:spPr>
          <a:xfrm>
            <a:off x="2458953" y="3810851"/>
            <a:ext cx="1258699" cy="2720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Proche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5DD322-BB32-B914-8CCC-6858D4391537}"/>
              </a:ext>
            </a:extLst>
          </p:cNvPr>
          <p:cNvSpPr/>
          <p:nvPr/>
        </p:nvSpPr>
        <p:spPr>
          <a:xfrm>
            <a:off x="2236455" y="4276439"/>
            <a:ext cx="1703693" cy="272081"/>
          </a:xfrm>
          <a:prstGeom prst="rect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Conservation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FC4AF31-7F39-C10F-3A16-27B3CAA69593}"/>
              </a:ext>
            </a:extLst>
          </p:cNvPr>
          <p:cNvSpPr/>
          <p:nvPr/>
        </p:nvSpPr>
        <p:spPr>
          <a:xfrm>
            <a:off x="1289253" y="4792033"/>
            <a:ext cx="1258699" cy="2720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Meneuse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54528B3-955F-A3EA-274B-95317E27E86C}"/>
              </a:ext>
            </a:extLst>
          </p:cNvPr>
          <p:cNvSpPr/>
          <p:nvPr/>
        </p:nvSpPr>
        <p:spPr>
          <a:xfrm>
            <a:off x="3446502" y="4801024"/>
            <a:ext cx="1258699" cy="2720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Solution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30EE9EC-7E06-C0C2-F4FD-E9E549755B04}"/>
              </a:ext>
            </a:extLst>
          </p:cNvPr>
          <p:cNvSpPr/>
          <p:nvPr/>
        </p:nvSpPr>
        <p:spPr>
          <a:xfrm>
            <a:off x="3446501" y="5231856"/>
            <a:ext cx="1258699" cy="7618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Dos / Cut / Large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E08EF2A-9CD8-C560-6241-B85B33D5F731}"/>
              </a:ext>
            </a:extLst>
          </p:cNvPr>
          <p:cNvSpPr/>
          <p:nvPr/>
        </p:nvSpPr>
        <p:spPr>
          <a:xfrm>
            <a:off x="1289253" y="5231856"/>
            <a:ext cx="1258699" cy="7618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Organiser/ Utiliser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7890EA2-E2AF-DB10-3102-46458E389BCC}"/>
              </a:ext>
            </a:extLst>
          </p:cNvPr>
          <p:cNvSpPr/>
          <p:nvPr/>
        </p:nvSpPr>
        <p:spPr>
          <a:xfrm>
            <a:off x="5535660" y="4312591"/>
            <a:ext cx="1258699" cy="27208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Meneuse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1DA85D0-CD04-7754-A3BE-48F88064CC54}"/>
              </a:ext>
            </a:extLst>
          </p:cNvPr>
          <p:cNvSpPr/>
          <p:nvPr/>
        </p:nvSpPr>
        <p:spPr>
          <a:xfrm>
            <a:off x="7489425" y="4312591"/>
            <a:ext cx="1258699" cy="27208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Solution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7BE201C-733C-3F8B-6EC2-C224F46B6442}"/>
              </a:ext>
            </a:extLst>
          </p:cNvPr>
          <p:cNvSpPr/>
          <p:nvPr/>
        </p:nvSpPr>
        <p:spPr>
          <a:xfrm>
            <a:off x="7489424" y="4768557"/>
            <a:ext cx="1258699" cy="76183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Dos / Cut / Large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901AE49-47F0-D56D-8BED-1326696A4641}"/>
              </a:ext>
            </a:extLst>
          </p:cNvPr>
          <p:cNvSpPr/>
          <p:nvPr/>
        </p:nvSpPr>
        <p:spPr>
          <a:xfrm>
            <a:off x="5535660" y="4768557"/>
            <a:ext cx="1258699" cy="76183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Anticiper Préparer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D93E280-50CA-B1B8-10E8-3C4EE52DF4FC}"/>
              </a:ext>
            </a:extLst>
          </p:cNvPr>
          <p:cNvSpPr/>
          <p:nvPr/>
        </p:nvSpPr>
        <p:spPr>
          <a:xfrm>
            <a:off x="9068730" y="3818558"/>
            <a:ext cx="1258699" cy="27208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Proche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7674160-34AA-EC63-8710-2429F4AF4AB5}"/>
              </a:ext>
            </a:extLst>
          </p:cNvPr>
          <p:cNvSpPr/>
          <p:nvPr/>
        </p:nvSpPr>
        <p:spPr>
          <a:xfrm>
            <a:off x="10648463" y="3818558"/>
            <a:ext cx="1258699" cy="2720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Loin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0846681-417C-5D9B-B48D-30CA619A25EE}"/>
              </a:ext>
            </a:extLst>
          </p:cNvPr>
          <p:cNvSpPr/>
          <p:nvPr/>
        </p:nvSpPr>
        <p:spPr>
          <a:xfrm>
            <a:off x="9068730" y="4311271"/>
            <a:ext cx="1258699" cy="761835"/>
          </a:xfrm>
          <a:prstGeom prst="rect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Grattage Contre R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CB1EFC7-D5F0-0A70-43AB-DDF9CD68DEA7}"/>
              </a:ext>
            </a:extLst>
          </p:cNvPr>
          <p:cNvSpPr/>
          <p:nvPr/>
        </p:nvSpPr>
        <p:spPr>
          <a:xfrm>
            <a:off x="10648035" y="4311271"/>
            <a:ext cx="1258699" cy="7618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Défendre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A255CB0-EAC3-975E-CC0A-B5B3FEE7E140}"/>
              </a:ext>
            </a:extLst>
          </p:cNvPr>
          <p:cNvSpPr/>
          <p:nvPr/>
        </p:nvSpPr>
        <p:spPr>
          <a:xfrm>
            <a:off x="10425537" y="5341289"/>
            <a:ext cx="1703693" cy="27208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Couverture </a:t>
            </a:r>
          </a:p>
        </p:txBody>
      </p:sp>
      <p:sp>
        <p:nvSpPr>
          <p:cNvPr id="58" name="Flèche : bas 57">
            <a:extLst>
              <a:ext uri="{FF2B5EF4-FFF2-40B4-BE49-F238E27FC236}">
                <a16:creationId xmlns:a16="http://schemas.microsoft.com/office/drawing/2014/main" id="{E86F232F-081D-60A3-5426-A9885A92C604}"/>
              </a:ext>
            </a:extLst>
          </p:cNvPr>
          <p:cNvSpPr/>
          <p:nvPr/>
        </p:nvSpPr>
        <p:spPr>
          <a:xfrm rot="2621029">
            <a:off x="5573157" y="2004661"/>
            <a:ext cx="277020" cy="42261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Flèche : bas 59">
            <a:extLst>
              <a:ext uri="{FF2B5EF4-FFF2-40B4-BE49-F238E27FC236}">
                <a16:creationId xmlns:a16="http://schemas.microsoft.com/office/drawing/2014/main" id="{1B8BD0B4-2B57-DD4A-C7F1-272A5F794ACA}"/>
              </a:ext>
            </a:extLst>
          </p:cNvPr>
          <p:cNvSpPr/>
          <p:nvPr/>
        </p:nvSpPr>
        <p:spPr>
          <a:xfrm rot="18968849">
            <a:off x="8363335" y="2035639"/>
            <a:ext cx="277020" cy="42261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lèche : bas 61">
            <a:extLst>
              <a:ext uri="{FF2B5EF4-FFF2-40B4-BE49-F238E27FC236}">
                <a16:creationId xmlns:a16="http://schemas.microsoft.com/office/drawing/2014/main" id="{01A46944-A13F-52FC-C2CD-4CB00E5E256F}"/>
              </a:ext>
            </a:extLst>
          </p:cNvPr>
          <p:cNvSpPr/>
          <p:nvPr/>
        </p:nvSpPr>
        <p:spPr>
          <a:xfrm rot="2621029">
            <a:off x="2026203" y="2774433"/>
            <a:ext cx="277020" cy="42261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4" name="Flèche : bas 63">
            <a:extLst>
              <a:ext uri="{FF2B5EF4-FFF2-40B4-BE49-F238E27FC236}">
                <a16:creationId xmlns:a16="http://schemas.microsoft.com/office/drawing/2014/main" id="{B37C6BFD-54A7-858C-C3C7-4C6324E40B33}"/>
              </a:ext>
            </a:extLst>
          </p:cNvPr>
          <p:cNvSpPr/>
          <p:nvPr/>
        </p:nvSpPr>
        <p:spPr>
          <a:xfrm>
            <a:off x="5163943" y="2693107"/>
            <a:ext cx="277020" cy="42261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Flèche : bas 65">
            <a:extLst>
              <a:ext uri="{FF2B5EF4-FFF2-40B4-BE49-F238E27FC236}">
                <a16:creationId xmlns:a16="http://schemas.microsoft.com/office/drawing/2014/main" id="{47B91674-C950-BFF7-8D09-4D9D7E9F01D3}"/>
              </a:ext>
            </a:extLst>
          </p:cNvPr>
          <p:cNvSpPr/>
          <p:nvPr/>
        </p:nvSpPr>
        <p:spPr>
          <a:xfrm rot="18838400">
            <a:off x="6026500" y="3460705"/>
            <a:ext cx="277020" cy="42261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Flèche : bas 67">
            <a:extLst>
              <a:ext uri="{FF2B5EF4-FFF2-40B4-BE49-F238E27FC236}">
                <a16:creationId xmlns:a16="http://schemas.microsoft.com/office/drawing/2014/main" id="{8B588C96-99DF-D352-38D4-71A748E4E3F1}"/>
              </a:ext>
            </a:extLst>
          </p:cNvPr>
          <p:cNvSpPr/>
          <p:nvPr/>
        </p:nvSpPr>
        <p:spPr>
          <a:xfrm rot="3158563">
            <a:off x="3959062" y="3446088"/>
            <a:ext cx="277020" cy="4226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Flèche : bas 69">
            <a:extLst>
              <a:ext uri="{FF2B5EF4-FFF2-40B4-BE49-F238E27FC236}">
                <a16:creationId xmlns:a16="http://schemas.microsoft.com/office/drawing/2014/main" id="{FDB97C0C-F909-4052-4B91-14653F64A279}"/>
              </a:ext>
            </a:extLst>
          </p:cNvPr>
          <p:cNvSpPr/>
          <p:nvPr/>
        </p:nvSpPr>
        <p:spPr>
          <a:xfrm rot="2380958">
            <a:off x="9801092" y="3135554"/>
            <a:ext cx="277020" cy="42261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lèche : bas 71">
            <a:extLst>
              <a:ext uri="{FF2B5EF4-FFF2-40B4-BE49-F238E27FC236}">
                <a16:creationId xmlns:a16="http://schemas.microsoft.com/office/drawing/2014/main" id="{907552C6-CD30-222A-A0AF-8D465A38B17E}"/>
              </a:ext>
            </a:extLst>
          </p:cNvPr>
          <p:cNvSpPr/>
          <p:nvPr/>
        </p:nvSpPr>
        <p:spPr>
          <a:xfrm rot="19845279">
            <a:off x="10914785" y="3131048"/>
            <a:ext cx="277020" cy="42261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Flèche : bas 73">
            <a:extLst>
              <a:ext uri="{FF2B5EF4-FFF2-40B4-BE49-F238E27FC236}">
                <a16:creationId xmlns:a16="http://schemas.microsoft.com/office/drawing/2014/main" id="{D65028ED-9150-EEC8-A40B-E41D7BD26384}"/>
              </a:ext>
            </a:extLst>
          </p:cNvPr>
          <p:cNvSpPr/>
          <p:nvPr/>
        </p:nvSpPr>
        <p:spPr>
          <a:xfrm rot="2378504">
            <a:off x="2215890" y="4502162"/>
            <a:ext cx="277020" cy="4226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Flèche : bas 77">
            <a:extLst>
              <a:ext uri="{FF2B5EF4-FFF2-40B4-BE49-F238E27FC236}">
                <a16:creationId xmlns:a16="http://schemas.microsoft.com/office/drawing/2014/main" id="{52421CFD-A79B-9991-E941-F5B6BFFA6BE0}"/>
              </a:ext>
            </a:extLst>
          </p:cNvPr>
          <p:cNvSpPr/>
          <p:nvPr/>
        </p:nvSpPr>
        <p:spPr>
          <a:xfrm rot="19316873">
            <a:off x="3824262" y="4452028"/>
            <a:ext cx="277020" cy="4226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lèche : bas 79">
            <a:extLst>
              <a:ext uri="{FF2B5EF4-FFF2-40B4-BE49-F238E27FC236}">
                <a16:creationId xmlns:a16="http://schemas.microsoft.com/office/drawing/2014/main" id="{DE2F90B8-5B9A-E274-6E34-B52604ECF42F}"/>
              </a:ext>
            </a:extLst>
          </p:cNvPr>
          <p:cNvSpPr/>
          <p:nvPr/>
        </p:nvSpPr>
        <p:spPr>
          <a:xfrm rot="19780990">
            <a:off x="7636019" y="3970277"/>
            <a:ext cx="277020" cy="42261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Flèche : bas 83">
            <a:extLst>
              <a:ext uri="{FF2B5EF4-FFF2-40B4-BE49-F238E27FC236}">
                <a16:creationId xmlns:a16="http://schemas.microsoft.com/office/drawing/2014/main" id="{18B70312-DEDC-1B4F-7937-DB240A7F879F}"/>
              </a:ext>
            </a:extLst>
          </p:cNvPr>
          <p:cNvSpPr/>
          <p:nvPr/>
        </p:nvSpPr>
        <p:spPr>
          <a:xfrm rot="2213562">
            <a:off x="6483916" y="3976028"/>
            <a:ext cx="277020" cy="42261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Flèche : bas 85">
            <a:extLst>
              <a:ext uri="{FF2B5EF4-FFF2-40B4-BE49-F238E27FC236}">
                <a16:creationId xmlns:a16="http://schemas.microsoft.com/office/drawing/2014/main" id="{634536F2-A13D-3324-488E-ACF8F612C486}"/>
              </a:ext>
            </a:extLst>
          </p:cNvPr>
          <p:cNvSpPr/>
          <p:nvPr/>
        </p:nvSpPr>
        <p:spPr>
          <a:xfrm>
            <a:off x="11225738" y="4885782"/>
            <a:ext cx="277020" cy="42261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Flèche : bas 87">
            <a:extLst>
              <a:ext uri="{FF2B5EF4-FFF2-40B4-BE49-F238E27FC236}">
                <a16:creationId xmlns:a16="http://schemas.microsoft.com/office/drawing/2014/main" id="{A24C8DF1-FC5A-5401-A2C6-3201B25E6E76}"/>
              </a:ext>
            </a:extLst>
          </p:cNvPr>
          <p:cNvSpPr/>
          <p:nvPr/>
        </p:nvSpPr>
        <p:spPr>
          <a:xfrm>
            <a:off x="1064120" y="3407653"/>
            <a:ext cx="277020" cy="42261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1" name="Image 90" descr="Une image contenant léger, Appareil de signalisation, feu de signalisation, signal&#10;&#10;Description générée automatiquement">
            <a:extLst>
              <a:ext uri="{FF2B5EF4-FFF2-40B4-BE49-F238E27FC236}">
                <a16:creationId xmlns:a16="http://schemas.microsoft.com/office/drawing/2014/main" id="{791755AF-1E78-CC6D-DD2D-59AA7F27C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81" y="2130257"/>
            <a:ext cx="589615" cy="1226735"/>
          </a:xfrm>
          <a:prstGeom prst="rect">
            <a:avLst/>
          </a:prstGeom>
        </p:spPr>
      </p:pic>
      <p:pic>
        <p:nvPicPr>
          <p:cNvPr id="93" name="Image 92" descr="Une image contenant léger, Appareil de signalisation, feu de signalisation, signal&#10;&#10;Description générée automatiquement">
            <a:extLst>
              <a:ext uri="{FF2B5EF4-FFF2-40B4-BE49-F238E27FC236}">
                <a16:creationId xmlns:a16="http://schemas.microsoft.com/office/drawing/2014/main" id="{470AF740-6498-4380-2C76-8D8BBF5347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389" y="2422720"/>
            <a:ext cx="499207" cy="107227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7B36C20-02B6-698B-70B5-45D9F5243D89}"/>
              </a:ext>
            </a:extLst>
          </p:cNvPr>
          <p:cNvSpPr txBox="1"/>
          <p:nvPr/>
        </p:nvSpPr>
        <p:spPr>
          <a:xfrm>
            <a:off x="5163943" y="122117"/>
            <a:ext cx="72758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2060"/>
                </a:solidFill>
                <a:latin typeface="Aparajita" panose="020B0502040204020203" pitchFamily="18" charset="0"/>
                <a:cs typeface="Aparajita" panose="020B0502040204020203" pitchFamily="18" charset="0"/>
              </a:rPr>
              <a:t>« JE MAINTIENDRAI »</a:t>
            </a:r>
          </a:p>
        </p:txBody>
      </p:sp>
    </p:spTree>
    <p:extLst>
      <p:ext uri="{BB962C8B-B14F-4D97-AF65-F5344CB8AC3E}">
        <p14:creationId xmlns:p14="http://schemas.microsoft.com/office/powerpoint/2010/main" val="3612193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847A3754-C513-26D4-C732-1D6FF9941BC8}"/>
              </a:ext>
            </a:extLst>
          </p:cNvPr>
          <p:cNvSpPr txBox="1"/>
          <p:nvPr/>
        </p:nvSpPr>
        <p:spPr>
          <a:xfrm>
            <a:off x="3660378" y="126145"/>
            <a:ext cx="301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arajita" panose="02020603050405020304" pitchFamily="18" charset="0"/>
                <a:cs typeface="Aparajita" panose="02020603050405020304" pitchFamily="18" charset="0"/>
              </a:rPr>
              <a:t>REPERES SIMPLES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F172044-4606-AD31-3DFC-CB0A708E63AA}"/>
              </a:ext>
            </a:extLst>
          </p:cNvPr>
          <p:cNvSpPr txBox="1"/>
          <p:nvPr/>
        </p:nvSpPr>
        <p:spPr>
          <a:xfrm>
            <a:off x="1535289" y="1095022"/>
            <a:ext cx="72023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JEU EN VERT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(à favoriser)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Situation favorable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L’équipe avance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 adversaires sont en retard dans leur replacement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Jouer vite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Jouer simple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Jouer dans les espaces libres (Proche, loin)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JEU EN ROUGE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Situation défavorable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L’équipe subit / recule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 adversaires sont replacées et nous pressent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Prendre le temps de s’organiser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Relancer le jeu par une </a:t>
            </a:r>
            <a:r>
              <a:rPr lang="fr-FR" sz="2000" b="1" dirty="0">
                <a:latin typeface="Calibri" panose="020F0502020204030204"/>
              </a:rPr>
              <a:t>DOS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/CUT ou DOS/CUTx2 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Tortank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</a:p>
          <a:p>
            <a:pPr marR="0" lvl="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 du jeu au pied pour repasser sur du JEU EN VERT</a:t>
            </a:r>
          </a:p>
        </p:txBody>
      </p:sp>
      <p:pic>
        <p:nvPicPr>
          <p:cNvPr id="21" name="Image 20" descr="Une image contenant texte, Graphique, affiche, dessin humoristique&#10;&#10;Description générée automatiquement">
            <a:extLst>
              <a:ext uri="{FF2B5EF4-FFF2-40B4-BE49-F238E27FC236}">
                <a16:creationId xmlns:a16="http://schemas.microsoft.com/office/drawing/2014/main" id="{FE139B3F-7A46-873D-C4C9-2F0974447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711" y="126145"/>
            <a:ext cx="1292578" cy="1292578"/>
          </a:xfrm>
          <a:prstGeom prst="rect">
            <a:avLst/>
          </a:prstGeom>
        </p:spPr>
      </p:pic>
      <p:pic>
        <p:nvPicPr>
          <p:cNvPr id="3" name="Image 2" descr="Une image contenant léger, Appareil de signalisation, feu de signalisation, signal&#10;&#10;Description générée automatiquement">
            <a:extLst>
              <a:ext uri="{FF2B5EF4-FFF2-40B4-BE49-F238E27FC236}">
                <a16:creationId xmlns:a16="http://schemas.microsoft.com/office/drawing/2014/main" id="{EA0599DA-5F7D-5D51-5882-52107D187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0" y="884863"/>
            <a:ext cx="1089352" cy="2266473"/>
          </a:xfrm>
          <a:prstGeom prst="rect">
            <a:avLst/>
          </a:prstGeom>
        </p:spPr>
      </p:pic>
      <p:pic>
        <p:nvPicPr>
          <p:cNvPr id="5" name="Image 4" descr="Une image contenant léger, Appareil de signalisation, feu de signalisation, signal&#10;&#10;Description générée automatiquement">
            <a:extLst>
              <a:ext uri="{FF2B5EF4-FFF2-40B4-BE49-F238E27FC236}">
                <a16:creationId xmlns:a16="http://schemas.microsoft.com/office/drawing/2014/main" id="{0AA4199F-4443-94F7-F5AD-5FD0BA2D7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021" y="3840690"/>
            <a:ext cx="1066492" cy="2290783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85F241-A097-4A1C-2652-3506FAFFE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B26960-3B9F-4E0E-8DC8-F587C45FCDD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738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plein air, Amphithéâtre&#10;&#10;Le contenu généré par l’IA peut être incorrect.">
            <a:extLst>
              <a:ext uri="{FF2B5EF4-FFF2-40B4-BE49-F238E27FC236}">
                <a16:creationId xmlns:a16="http://schemas.microsoft.com/office/drawing/2014/main" id="{4D8C26CB-8724-AC82-588A-A4CB5521BE1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ABBB1DE-B41C-45D7-9F5C-93B5DC58A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CE51786-27EE-626C-6479-FD4993057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4) Structure défensive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78362C-EF01-D258-3D74-AAEC857F9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206240"/>
          </a:xfrm>
        </p:spPr>
        <p:txBody>
          <a:bodyPr>
            <a:normAutofit/>
          </a:bodyPr>
          <a:lstStyle/>
          <a:p>
            <a:r>
              <a:rPr lang="fr-FR" dirty="0"/>
              <a:t>« ATTAQUER POUR RECUPERER LE BALLON ! »</a:t>
            </a:r>
          </a:p>
          <a:p>
            <a:r>
              <a:rPr lang="fr-FR" dirty="0" err="1"/>
              <a:t>Ruck</a:t>
            </a:r>
            <a:r>
              <a:rPr lang="fr-FR" dirty="0"/>
              <a:t> </a:t>
            </a:r>
          </a:p>
          <a:p>
            <a:r>
              <a:rPr lang="fr-FR" dirty="0"/>
              <a:t>Pression/contrôle </a:t>
            </a:r>
          </a:p>
          <a:p>
            <a:r>
              <a:rPr lang="fr-FR" dirty="0"/>
              <a:t>Couverture</a:t>
            </a:r>
          </a:p>
          <a:p>
            <a:endParaRPr lang="fr-FR" dirty="0"/>
          </a:p>
          <a:p>
            <a:r>
              <a:rPr lang="fr-FR" dirty="0"/>
              <a:t>Les plus rapides sur les extérieurs </a:t>
            </a: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4BED971-60DD-E3A9-C009-F64C0334A609}"/>
              </a:ext>
            </a:extLst>
          </p:cNvPr>
          <p:cNvSpPr txBox="1"/>
          <p:nvPr/>
        </p:nvSpPr>
        <p:spPr>
          <a:xfrm>
            <a:off x="4916129" y="5465828"/>
            <a:ext cx="72758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2060"/>
                </a:solidFill>
                <a:latin typeface="Aparajita" panose="020B0502040204020203" pitchFamily="18" charset="0"/>
                <a:cs typeface="Aparajita" panose="020B0502040204020203" pitchFamily="18" charset="0"/>
              </a:rPr>
              <a:t>« JE MAINTIENDRAI »</a:t>
            </a:r>
          </a:p>
        </p:txBody>
      </p:sp>
    </p:spTree>
    <p:extLst>
      <p:ext uri="{BB962C8B-B14F-4D97-AF65-F5344CB8AC3E}">
        <p14:creationId xmlns:p14="http://schemas.microsoft.com/office/powerpoint/2010/main" val="1433530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Graphique, graphisme, dessin humoristique&#10;&#10;Description générée automatiquement">
            <a:extLst>
              <a:ext uri="{FF2B5EF4-FFF2-40B4-BE49-F238E27FC236}">
                <a16:creationId xmlns:a16="http://schemas.microsoft.com/office/drawing/2014/main" id="{F2B1B021-AB6D-0C09-0FAB-44AB7F2FC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929" y="3403053"/>
            <a:ext cx="670589" cy="670589"/>
          </a:xfrm>
          <a:prstGeom prst="rect">
            <a:avLst/>
          </a:prstGeom>
        </p:spPr>
      </p:pic>
      <p:pic>
        <p:nvPicPr>
          <p:cNvPr id="5" name="Image 4" descr="Une image contenant capture d’écran, Graphique, graphisme, clipart&#10;&#10;Description générée automatiquement">
            <a:extLst>
              <a:ext uri="{FF2B5EF4-FFF2-40B4-BE49-F238E27FC236}">
                <a16:creationId xmlns:a16="http://schemas.microsoft.com/office/drawing/2014/main" id="{7CF7DA1B-209A-CA2B-9CD7-BDDE03C47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865" y="3403053"/>
            <a:ext cx="670589" cy="670589"/>
          </a:xfrm>
          <a:prstGeom prst="rect">
            <a:avLst/>
          </a:prstGeom>
        </p:spPr>
      </p:pic>
      <p:pic>
        <p:nvPicPr>
          <p:cNvPr id="7" name="Image 6" descr="Une image contenant capture d’écran, Graphique, symbole, dessin humoristique&#10;&#10;Description générée automatiquement">
            <a:extLst>
              <a:ext uri="{FF2B5EF4-FFF2-40B4-BE49-F238E27FC236}">
                <a16:creationId xmlns:a16="http://schemas.microsoft.com/office/drawing/2014/main" id="{DBA9F8E0-18F9-8C7A-E936-5A95F5F5BE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21" y="3415101"/>
            <a:ext cx="670588" cy="670588"/>
          </a:xfrm>
          <a:prstGeom prst="rect">
            <a:avLst/>
          </a:prstGeom>
        </p:spPr>
      </p:pic>
      <p:pic>
        <p:nvPicPr>
          <p:cNvPr id="9" name="Image 8" descr="Une image contenant capture d’écran, Graphique, symbole, graphisme&#10;&#10;Description générée automatiquement">
            <a:extLst>
              <a:ext uri="{FF2B5EF4-FFF2-40B4-BE49-F238E27FC236}">
                <a16:creationId xmlns:a16="http://schemas.microsoft.com/office/drawing/2014/main" id="{5397C4AF-DC76-D6C7-B390-9C2075108A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01" y="3403053"/>
            <a:ext cx="670589" cy="670589"/>
          </a:xfrm>
          <a:prstGeom prst="rect">
            <a:avLst/>
          </a:prstGeom>
        </p:spPr>
      </p:pic>
      <p:pic>
        <p:nvPicPr>
          <p:cNvPr id="11" name="Image 10" descr="Une image contenant Graphique, capture d’écran, graphisme, conception&#10;&#10;Description générée automatiquement">
            <a:extLst>
              <a:ext uri="{FF2B5EF4-FFF2-40B4-BE49-F238E27FC236}">
                <a16:creationId xmlns:a16="http://schemas.microsoft.com/office/drawing/2014/main" id="{B2368EF8-A310-4342-100F-FEF8DCE76C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018" y="1456677"/>
            <a:ext cx="670589" cy="670589"/>
          </a:xfrm>
          <a:prstGeom prst="rect">
            <a:avLst/>
          </a:prstGeom>
        </p:spPr>
      </p:pic>
      <p:pic>
        <p:nvPicPr>
          <p:cNvPr id="12" name="Image 11" descr="Une image contenant Graphique, capture d’écran, graphisme, conception&#10;&#10;Description générée automatiquement">
            <a:extLst>
              <a:ext uri="{FF2B5EF4-FFF2-40B4-BE49-F238E27FC236}">
                <a16:creationId xmlns:a16="http://schemas.microsoft.com/office/drawing/2014/main" id="{52D0FBDC-25A5-5E42-A432-1D3F3D35B3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570" y="2298711"/>
            <a:ext cx="670589" cy="670589"/>
          </a:xfrm>
          <a:prstGeom prst="rect">
            <a:avLst/>
          </a:prstGeom>
        </p:spPr>
      </p:pic>
      <p:pic>
        <p:nvPicPr>
          <p:cNvPr id="14" name="Image 13" descr="Une image contenant symbole, capture d’écran, logo, cercle&#10;&#10;Description générée automatiquement">
            <a:extLst>
              <a:ext uri="{FF2B5EF4-FFF2-40B4-BE49-F238E27FC236}">
                <a16:creationId xmlns:a16="http://schemas.microsoft.com/office/drawing/2014/main" id="{071F3295-6CFB-7625-B348-234551746C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2" y="2676814"/>
            <a:ext cx="410349" cy="37658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3BD1C416-D1DF-C96D-9D62-3AC0D9FD1F6C}"/>
              </a:ext>
            </a:extLst>
          </p:cNvPr>
          <p:cNvSpPr/>
          <p:nvPr/>
        </p:nvSpPr>
        <p:spPr>
          <a:xfrm>
            <a:off x="3389508" y="2962168"/>
            <a:ext cx="1625243" cy="87158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Ruck</a:t>
            </a:r>
          </a:p>
        </p:txBody>
      </p:sp>
      <p:pic>
        <p:nvPicPr>
          <p:cNvPr id="4" name="Image 3" descr="Une image contenant Graphique, capture d’écran, graphisme, conception&#10;&#10;Description générée automatiquement">
            <a:extLst>
              <a:ext uri="{FF2B5EF4-FFF2-40B4-BE49-F238E27FC236}">
                <a16:creationId xmlns:a16="http://schemas.microsoft.com/office/drawing/2014/main" id="{623E0AC9-4F4D-2AE8-DADD-ECCF512755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907" y="999477"/>
            <a:ext cx="670589" cy="670589"/>
          </a:xfrm>
          <a:prstGeom prst="rect">
            <a:avLst/>
          </a:prstGeom>
        </p:spPr>
      </p:pic>
      <p:pic>
        <p:nvPicPr>
          <p:cNvPr id="6" name="Image 5" descr="Une image contenant Graphique, capture d’écran, graphisme, conception&#10;&#10;Description générée automatiquement">
            <a:extLst>
              <a:ext uri="{FF2B5EF4-FFF2-40B4-BE49-F238E27FC236}">
                <a16:creationId xmlns:a16="http://schemas.microsoft.com/office/drawing/2014/main" id="{3D11540B-38C8-874C-FF2F-E4CEFCEB4D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374" y="786088"/>
            <a:ext cx="670589" cy="67058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AB1332C-9D89-58D6-A591-D1E723E6CD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11" y="167048"/>
            <a:ext cx="2219809" cy="1664857"/>
          </a:xfrm>
          <a:prstGeom prst="rect">
            <a:avLst/>
          </a:prstGeom>
          <a:blipFill>
            <a:blip r:embed="rId2">
              <a:alphaModFix amt="22000"/>
            </a:blip>
            <a:stretch>
              <a:fillRect/>
            </a:stretch>
          </a:blip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4F9FC78D-3F4D-0149-1FA2-D9E2A8DD7AE4}"/>
              </a:ext>
            </a:extLst>
          </p:cNvPr>
          <p:cNvSpPr txBox="1"/>
          <p:nvPr/>
        </p:nvSpPr>
        <p:spPr>
          <a:xfrm>
            <a:off x="4109156" y="354848"/>
            <a:ext cx="2822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arajita" panose="02020603050405020304" pitchFamily="18" charset="0"/>
                <a:cs typeface="Aparajita" panose="02020603050405020304" pitchFamily="18" charset="0"/>
              </a:rPr>
              <a:t>Gardes mobiles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arajita" panose="02020603050405020304" pitchFamily="18" charset="0"/>
                <a:cs typeface="Aparajita" panose="02020603050405020304" pitchFamily="18" charset="0"/>
              </a:rPr>
              <a:t>en « tringle à rideaux »</a:t>
            </a:r>
          </a:p>
        </p:txBody>
      </p:sp>
      <p:pic>
        <p:nvPicPr>
          <p:cNvPr id="8" name="Image 7" descr="Pousser - Icônes mains et gestes gratuites">
            <a:extLst>
              <a:ext uri="{FF2B5EF4-FFF2-40B4-BE49-F238E27FC236}">
                <a16:creationId xmlns:a16="http://schemas.microsoft.com/office/drawing/2014/main" id="{A2377271-31E6-A9F2-46BE-C7F9E8E76DB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4379" y="4256536"/>
            <a:ext cx="59055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Pousser - Icônes mains et gestes gratuites">
            <a:extLst>
              <a:ext uri="{FF2B5EF4-FFF2-40B4-BE49-F238E27FC236}">
                <a16:creationId xmlns:a16="http://schemas.microsoft.com/office/drawing/2014/main" id="{5BF21E10-7F72-236E-6B9F-5A4792F5F73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78468" y="4256536"/>
            <a:ext cx="59055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Pousser - Icônes mains et gestes gratuites">
            <a:extLst>
              <a:ext uri="{FF2B5EF4-FFF2-40B4-BE49-F238E27FC236}">
                <a16:creationId xmlns:a16="http://schemas.microsoft.com/office/drawing/2014/main" id="{F26D14F8-952D-2D7E-9A81-C061DA937A4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3845" y="4256536"/>
            <a:ext cx="59055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Une image contenant texte, Graphique, affiche, dessin humoristique&#10;&#10;Description générée automatiquement">
            <a:extLst>
              <a:ext uri="{FF2B5EF4-FFF2-40B4-BE49-F238E27FC236}">
                <a16:creationId xmlns:a16="http://schemas.microsoft.com/office/drawing/2014/main" id="{9B67D1A3-1D51-A93E-361E-349D5AFD0F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711" y="126145"/>
            <a:ext cx="1292578" cy="1292578"/>
          </a:xfrm>
          <a:prstGeom prst="rect">
            <a:avLst/>
          </a:prstGeom>
        </p:spPr>
      </p:pic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811E0F2F-D482-989B-D2B2-59E0B9EEC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B26960-3B9F-4E0E-8DC8-F587C45FCDD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5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26 0.00278 L 0.02826 0.00278 C 0.03125 0.00231 0.03438 0.00208 0.0375 0.00116 C 0.03867 0.00092 0.03984 -0.00023 0.04115 -0.00023 C 0.04857 -0.00023 0.05599 0.00069 0.06341 0.00116 C 0.07292 0.00393 0.06706 0.00278 0.08099 0.00278 L 0.08099 0.00278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56 0.05069 L 0.02656 0.05069 C 0.02864 0.0544 0.03112 0.05787 0.03294 0.06204 C 0.03359 0.06342 0.03307 0.06597 0.03385 0.06713 C 0.03555 0.06898 0.03763 0.06921 0.03945 0.07037 C 0.04036 0.07153 0.04141 0.07245 0.04219 0.07361 C 0.04323 0.07523 0.04375 0.07778 0.04505 0.07847 C 0.047 0.08009 0.04935 0.07963 0.05156 0.08032 C 0.06081 0.07917 0.07005 0.07755 0.0793 0.07685 C 0.09557 0.07592 0.11198 0.07639 0.12838 0.07523 C 0.12995 0.07523 0.13138 0.07407 0.13294 0.07361 C 0.13542 0.07292 0.13789 0.07245 0.14036 0.07199 C 0.14219 0.06921 0.14388 0.06597 0.14596 0.06389 C 0.147 0.06273 0.14844 0.06296 0.14961 0.06204 C 0.15091 0.06134 0.15208 0.05995 0.15338 0.0588 C 0.1543 0.05602 0.15495 0.05301 0.15612 0.05069 C 0.1569 0.04907 0.16133 0.04398 0.16263 0.04236 C 0.16432 0.0331 0.16211 0.04074 0.16823 0.03588 C 0.16953 0.03472 0.17044 0.03217 0.17187 0.03102 C 0.17591 0.02731 0.17552 0.03194 0.17552 0.02778 " pathEditMode="relative" ptsTypes="AAAAAAAAAAAAAAAAAA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35 0.00139 L 0.02735 0.00139 C 0.05586 0.00602 0.02019 0.00139 0.04675 0.00139 C 0.05691 0.00139 0.06706 0.00301 0.07735 0.00301 " pathEditMode="relative" ptsTypes="AA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9 0.00139 L 0.02969 0.00139 C 0.0405 -0.00509 0.03945 -0.00579 0.05365 -0.00532 C 0.06081 -0.00486 0.06784 -0.00208 0.075 -0.00208 " pathEditMode="relative" ptsTypes="AA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Graphique, graphisme, dessin humoristique&#10;&#10;Description générée automatiquement">
            <a:extLst>
              <a:ext uri="{FF2B5EF4-FFF2-40B4-BE49-F238E27FC236}">
                <a16:creationId xmlns:a16="http://schemas.microsoft.com/office/drawing/2014/main" id="{F2B1B021-AB6D-0C09-0FAB-44AB7F2FC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795" y="2636386"/>
            <a:ext cx="670589" cy="670589"/>
          </a:xfrm>
          <a:prstGeom prst="rect">
            <a:avLst/>
          </a:prstGeom>
        </p:spPr>
      </p:pic>
      <p:pic>
        <p:nvPicPr>
          <p:cNvPr id="5" name="Image 4" descr="Une image contenant capture d’écran, Graphique, graphisme, clipart&#10;&#10;Description générée automatiquement">
            <a:extLst>
              <a:ext uri="{FF2B5EF4-FFF2-40B4-BE49-F238E27FC236}">
                <a16:creationId xmlns:a16="http://schemas.microsoft.com/office/drawing/2014/main" id="{7CF7DA1B-209A-CA2B-9CD7-BDDE03C47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384" y="2636386"/>
            <a:ext cx="670589" cy="670589"/>
          </a:xfrm>
          <a:prstGeom prst="rect">
            <a:avLst/>
          </a:prstGeom>
        </p:spPr>
      </p:pic>
      <p:pic>
        <p:nvPicPr>
          <p:cNvPr id="7" name="Image 6" descr="Une image contenant capture d’écran, Graphique, symbole, dessin humoristique&#10;&#10;Description générée automatiquement">
            <a:extLst>
              <a:ext uri="{FF2B5EF4-FFF2-40B4-BE49-F238E27FC236}">
                <a16:creationId xmlns:a16="http://schemas.microsoft.com/office/drawing/2014/main" id="{DBA9F8E0-18F9-8C7A-E936-5A95F5F5BE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61" y="2636386"/>
            <a:ext cx="670588" cy="670588"/>
          </a:xfrm>
          <a:prstGeom prst="rect">
            <a:avLst/>
          </a:prstGeom>
        </p:spPr>
      </p:pic>
      <p:pic>
        <p:nvPicPr>
          <p:cNvPr id="11" name="Image 10" descr="Une image contenant Graphique, capture d’écran, graphisme, conception&#10;&#10;Description générée automatiquement">
            <a:extLst>
              <a:ext uri="{FF2B5EF4-FFF2-40B4-BE49-F238E27FC236}">
                <a16:creationId xmlns:a16="http://schemas.microsoft.com/office/drawing/2014/main" id="{B2368EF8-A310-4342-100F-FEF8DCE76C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884" y="1290224"/>
            <a:ext cx="670589" cy="670589"/>
          </a:xfrm>
          <a:prstGeom prst="rect">
            <a:avLst/>
          </a:prstGeom>
        </p:spPr>
      </p:pic>
      <p:pic>
        <p:nvPicPr>
          <p:cNvPr id="12" name="Image 11" descr="Une image contenant Graphique, capture d’écran, graphisme, conception&#10;&#10;Description générée automatiquement">
            <a:extLst>
              <a:ext uri="{FF2B5EF4-FFF2-40B4-BE49-F238E27FC236}">
                <a16:creationId xmlns:a16="http://schemas.microsoft.com/office/drawing/2014/main" id="{52D0FBDC-25A5-5E42-A432-1D3F3D35B3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59" y="1527518"/>
            <a:ext cx="670589" cy="670589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3BD1C416-D1DF-C96D-9D62-3AC0D9FD1F6C}"/>
              </a:ext>
            </a:extLst>
          </p:cNvPr>
          <p:cNvSpPr/>
          <p:nvPr/>
        </p:nvSpPr>
        <p:spPr>
          <a:xfrm>
            <a:off x="485216" y="1960813"/>
            <a:ext cx="1625243" cy="87158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RUCK/MÊLEE/TOUCHE</a:t>
            </a:r>
          </a:p>
        </p:txBody>
      </p:sp>
      <p:pic>
        <p:nvPicPr>
          <p:cNvPr id="4" name="Image 3" descr="Une image contenant Graphique, capture d’écran, graphisme, conception&#10;&#10;Description générée automatiquement">
            <a:extLst>
              <a:ext uri="{FF2B5EF4-FFF2-40B4-BE49-F238E27FC236}">
                <a16:creationId xmlns:a16="http://schemas.microsoft.com/office/drawing/2014/main" id="{623E0AC9-4F4D-2AE8-DADD-ECCF512755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297" y="1028722"/>
            <a:ext cx="670589" cy="670589"/>
          </a:xfrm>
          <a:prstGeom prst="rect">
            <a:avLst/>
          </a:prstGeom>
        </p:spPr>
      </p:pic>
      <p:pic>
        <p:nvPicPr>
          <p:cNvPr id="6" name="Image 5" descr="Une image contenant Graphique, capture d’écran, graphisme, conception&#10;&#10;Description générée automatiquement">
            <a:extLst>
              <a:ext uri="{FF2B5EF4-FFF2-40B4-BE49-F238E27FC236}">
                <a16:creationId xmlns:a16="http://schemas.microsoft.com/office/drawing/2014/main" id="{3D11540B-38C8-874C-FF2F-E4CEFCEB4D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156" y="856929"/>
            <a:ext cx="670589" cy="670589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4F9FC78D-3F4D-0149-1FA2-D9E2A8DD7AE4}"/>
              </a:ext>
            </a:extLst>
          </p:cNvPr>
          <p:cNvSpPr txBox="1"/>
          <p:nvPr/>
        </p:nvSpPr>
        <p:spPr>
          <a:xfrm>
            <a:off x="3172178" y="126145"/>
            <a:ext cx="3502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arajita" panose="02020603050405020304" pitchFamily="18" charset="0"/>
                <a:cs typeface="Aparajita" panose="02020603050405020304" pitchFamily="18" charset="0"/>
              </a:rPr>
              <a:t>COUVERTURE DU R1/R2/R3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arajita" panose="02020603050405020304" pitchFamily="18" charset="0"/>
                <a:cs typeface="Aparajita" panose="02020603050405020304" pitchFamily="18" charset="0"/>
              </a:rPr>
              <a:t>« LA BASCULE à 3 »</a:t>
            </a:r>
          </a:p>
        </p:txBody>
      </p:sp>
      <p:pic>
        <p:nvPicPr>
          <p:cNvPr id="36" name="Image 35" descr="Une image contenant Graphique, capture d’écran, graphisme, conception&#10;&#10;Description générée automatiquement">
            <a:extLst>
              <a:ext uri="{FF2B5EF4-FFF2-40B4-BE49-F238E27FC236}">
                <a16:creationId xmlns:a16="http://schemas.microsoft.com/office/drawing/2014/main" id="{40E4982B-98C4-8510-2273-9BDFF73382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015" y="364314"/>
            <a:ext cx="670589" cy="670589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0E12080B-93E7-9544-1CCD-4D23E77354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8" y="3215732"/>
            <a:ext cx="670589" cy="670589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9F96F30D-BE5F-C00C-A02E-8CA8D014DE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445" y="2636386"/>
            <a:ext cx="670588" cy="670588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0B78CC4A-0252-B290-40B6-B7AF5211D8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62" y="3701154"/>
            <a:ext cx="670588" cy="670588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E8776FC5-1CDA-0678-4876-AFB617E18F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55" y="4835590"/>
            <a:ext cx="670588" cy="670588"/>
          </a:xfrm>
          <a:prstGeom prst="rect">
            <a:avLst/>
          </a:prstGeom>
        </p:spPr>
      </p:pic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706406D9-758D-FD46-466F-BBBDA3D3ADCB}"/>
              </a:ext>
            </a:extLst>
          </p:cNvPr>
          <p:cNvCxnSpPr>
            <a:stCxn id="42" idx="0"/>
          </p:cNvCxnSpPr>
          <p:nvPr/>
        </p:nvCxnSpPr>
        <p:spPr>
          <a:xfrm flipV="1">
            <a:off x="6863156" y="2832395"/>
            <a:ext cx="0" cy="86875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EE1BA729-6D50-17DB-5DF3-5891250C0A95}"/>
              </a:ext>
            </a:extLst>
          </p:cNvPr>
          <p:cNvCxnSpPr>
            <a:cxnSpLocks/>
            <a:stCxn id="44" idx="3"/>
          </p:cNvCxnSpPr>
          <p:nvPr/>
        </p:nvCxnSpPr>
        <p:spPr>
          <a:xfrm flipV="1">
            <a:off x="4779743" y="4244049"/>
            <a:ext cx="3359546" cy="92683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33295A81-282F-EA9F-CDC0-AE01B90B63C2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978877" y="3551027"/>
            <a:ext cx="2971007" cy="112631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Une image contenant texte, Graphique, affiche, dessin humoristique&#10;&#10;Description générée automatiquement">
            <a:extLst>
              <a:ext uri="{FF2B5EF4-FFF2-40B4-BE49-F238E27FC236}">
                <a16:creationId xmlns:a16="http://schemas.microsoft.com/office/drawing/2014/main" id="{18FD81D4-E344-68D3-B931-10643465BD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711" y="126145"/>
            <a:ext cx="1292578" cy="1292578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2F5FD1-E111-D1E9-77B8-B372FCE7B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B26960-3B9F-4E0E-8DC8-F587C45FCDD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 13" descr="Une image contenant symbole, capture d’écran, logo, cercle&#10;&#10;Description générée automatiquement">
            <a:extLst>
              <a:ext uri="{FF2B5EF4-FFF2-40B4-BE49-F238E27FC236}">
                <a16:creationId xmlns:a16="http://schemas.microsoft.com/office/drawing/2014/main" id="{071F3295-6CFB-7625-B348-234551746C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648" y="1614624"/>
            <a:ext cx="410349" cy="3765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36F74D-520B-777F-32A3-CBA105A38365}"/>
              </a:ext>
            </a:extLst>
          </p:cNvPr>
          <p:cNvSpPr/>
          <p:nvPr/>
        </p:nvSpPr>
        <p:spPr>
          <a:xfrm>
            <a:off x="0" y="2577500"/>
            <a:ext cx="12192000" cy="78836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meFont" pitchFamily="2" charset="0"/>
                <a:ea typeface="+mn-ea"/>
                <a:cs typeface="+mn-cs"/>
              </a:rPr>
              <a:t>R1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Premier Rideau défensif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C57D4C-A165-521B-5BC3-65881089F0F5}"/>
              </a:ext>
            </a:extLst>
          </p:cNvPr>
          <p:cNvSpPr/>
          <p:nvPr/>
        </p:nvSpPr>
        <p:spPr>
          <a:xfrm>
            <a:off x="9062" y="3363106"/>
            <a:ext cx="12182938" cy="78836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meFont" pitchFamily="2" charset="0"/>
                <a:ea typeface="+mn-ea"/>
                <a:cs typeface="+mn-cs"/>
              </a:rPr>
              <a:t>R2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Deuxième Rideau défensif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73A84E-E2BB-83DE-2B0F-1CDAA55987AD}"/>
              </a:ext>
            </a:extLst>
          </p:cNvPr>
          <p:cNvSpPr/>
          <p:nvPr/>
        </p:nvSpPr>
        <p:spPr>
          <a:xfrm>
            <a:off x="9062" y="4165697"/>
            <a:ext cx="12182938" cy="154440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meFont" pitchFamily="2" charset="0"/>
                <a:ea typeface="+mn-ea"/>
                <a:cs typeface="+mn-cs"/>
              </a:rPr>
              <a:t>R3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Troisième Rideau défensif</a:t>
            </a:r>
          </a:p>
        </p:txBody>
      </p:sp>
      <p:pic>
        <p:nvPicPr>
          <p:cNvPr id="17" name="Image 16" descr="Une image contenant symbole, art&#10;&#10;Le contenu généré par l’IA peut être incorrect.">
            <a:extLst>
              <a:ext uri="{FF2B5EF4-FFF2-40B4-BE49-F238E27FC236}">
                <a16:creationId xmlns:a16="http://schemas.microsoft.com/office/drawing/2014/main" id="{6803E739-7C8D-3BC8-0264-DEF7BA5171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7" y="-78657"/>
            <a:ext cx="10051878" cy="694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7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4 -0.00278 L 0.00404 -0.00278 C 0.00638 -1.48148E-6 0.00872 0.00324 0.01133 0.00556 C 0.0125 0.00648 0.01393 0.00625 0.0151 0.00718 C 0.01667 0.00857 0.01797 0.01111 0.01966 0.01204 C 0.02239 0.01389 0.0362 0.01528 0.03633 0.01551 L 0.04844 0.01366 C 0.0543 0.0132 0.06016 0.01343 0.06601 0.01204 C 0.06745 0.01181 0.06836 0.00949 0.06966 0.0088 C 0.07396 0.00671 0.07838 0.00579 0.08268 0.00394 C 0.08463 0.00301 0.08828 0.00046 0.08828 0.00046 C 0.09141 -0.00787 0.08854 -0.00208 0.09466 -0.00764 C 0.10195 -0.01412 0.09336 -0.00856 0.10026 -0.0125 C 0.10117 -0.01481 0.10234 -0.01667 0.10299 -0.01921 C 0.10391 -0.02222 0.10495 -0.02917 0.10495 -0.02917 C 0.11354 -0.02407 0.09922 -0.03287 0.11237 -0.02245 C 0.11354 -0.02153 0.11484 -0.02129 0.11601 -0.02083 C 0.11732 -0.01921 0.11836 -0.01713 0.11979 -0.01597 C 0.13047 -0.00717 0.15104 -0.01389 0.15768 -0.01435 L 0.17161 -0.01921 C 0.18203 -0.02315 0.16667 -0.01829 0.18086 -0.02245 C 0.19466 -0.03889 0.18099 -0.02407 0.18919 -0.03079 C 0.19297 -0.03379 0.20026 -0.04051 0.20026 -0.04051 C 0.20729 -0.05741 0.19726 -0.03588 0.2095 -0.05208 C 0.21029 -0.05324 0.20976 -0.05602 0.21042 -0.05717 C 0.21172 -0.05903 0.21354 -0.05926 0.2151 -0.06042 C 0.22161 -0.07199 0.21601 -0.06366 0.21693 -0.06042 C 0.21745 -0.05879 0.21875 -0.05926 0.21979 -0.05879 C 0.22252 -0.05486 0.22461 -0.04884 0.22812 -0.04722 C 0.2293 -0.04676 0.2306 -0.04629 0.23177 -0.0456 C 0.23333 -0.04467 0.23476 -0.04305 0.23646 -0.04236 C 0.23854 -0.04143 0.24075 -0.0412 0.24284 -0.04051 C 0.25989 -0.04236 0.2707 -0.03634 0.28359 -0.04884 C 0.28502 -0.05023 0.28607 -0.05231 0.28737 -0.0537 C 0.28919 -0.05602 0.29114 -0.0581 0.29284 -0.06042 C 0.29661 -0.06528 0.30013 -0.0706 0.30404 -0.07523 C 0.30586 -0.07731 0.30781 -0.0794 0.3095 -0.08171 C 0.32396 -0.10231 0.29896 -0.06991 0.31784 -0.1 C 0.31888 -0.10139 0.32031 -0.10092 0.32161 -0.10162 C 0.32383 -0.10532 0.32578 -0.10949 0.32812 -0.11319 C 0.32891 -0.11435 0.32995 -0.11528 0.33086 -0.11643 C 0.33281 -0.11898 0.3345 -0.12199 0.33646 -0.12454 C 0.33737 -0.12731 0.33815 -0.13032 0.33919 -0.13287 C 0.33997 -0.13472 0.34101 -0.13611 0.34193 -0.13773 L 0.34297 -0.13935 " pathEditMode="relative" ptsTypes="AAAAAAAAAAAAAAAAAAAAAAAAAAAAAAAAAAAAAAAAAAAAA">
                                      <p:cBhvr>
                                        <p:cTn id="27" dur="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1065 L -0.00273 -0.01065 C -0.00404 -0.01574 -0.00625 -0.02014 -0.00651 -0.0257 C -0.0069 -0.03218 -0.00521 -0.03866 -0.00469 -0.04537 C -0.0043 -0.05093 -0.00404 -0.05625 -0.00378 -0.06181 C -0.00404 -0.08149 -0.00469 -0.10139 -0.00469 -0.12107 C -0.00469 -0.13658 -0.00378 -0.16713 -0.00378 -0.16713 " pathEditMode="relative" ptsTypes="AAAAAAA">
                                      <p:cBhvr>
                                        <p:cTn id="35" dur="4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-0.00834 L 0.00131 -0.00834 C 0.00521 -0.0095 0.00925 -0.01042 0.01328 -0.01181 C 0.0142 -0.01204 0.01511 -0.01297 0.01602 -0.01343 C 0.01849 -0.01413 0.02097 -0.01459 0.02344 -0.01505 C 0.02474 -0.01621 0.02591 -0.0176 0.02722 -0.01829 C 0.03099 -0.02061 0.04063 -0.0213 0.04297 -0.02153 C 0.04571 -0.02269 0.04844 -0.02362 0.05131 -0.025 C 0.05222 -0.02524 0.05313 -0.02616 0.05404 -0.02663 C 0.0556 -0.02732 0.05716 -0.02755 0.0586 -0.02825 C 0.06107 -0.02917 0.06354 -0.03033 0.06602 -0.03149 C 0.0694 -0.03311 0.06927 -0.03426 0.07344 -0.03473 C 0.08021 -0.03565 0.08711 -0.03588 0.09388 -0.03635 C 0.10222 -0.04237 0.09453 -0.03774 0.10404 -0.04144 C 0.10782 -0.04283 0.10638 -0.04352 0.11055 -0.0463 C 0.11328 -0.04815 0.11823 -0.04885 0.12071 -0.04954 C 0.12253 -0.05 0.12435 -0.0507 0.12631 -0.05116 C 0.12748 -0.05232 0.12865 -0.05371 0.12995 -0.05463 C 0.13269 -0.05649 0.13555 -0.05741 0.13828 -0.0595 C 0.15065 -0.06899 0.13854 -0.06459 0.15222 -0.0676 C 0.16328 -0.07755 0.15261 -0.06968 0.17162 -0.07431 C 0.17383 -0.07477 0.17591 -0.07686 0.17813 -0.07755 C 0.18203 -0.07871 0.1862 -0.07848 0.19011 -0.07917 C 0.19479 -0.0801 0.19701 -0.08102 0.20131 -0.08241 C 0.20222 -0.08403 0.20287 -0.08658 0.20404 -0.0875 C 0.20638 -0.08889 0.20899 -0.0882 0.21146 -0.08913 C 0.21341 -0.08982 0.21524 -0.09098 0.21706 -0.09237 C 0.22136 -0.09538 0.22604 -0.09769 0.22995 -0.10232 C 0.23177 -0.1044 0.23425 -0.10556 0.23555 -0.1088 C 0.23646 -0.11112 0.23711 -0.11366 0.23828 -0.11551 C 0.24141 -0.12014 0.24466 -0.1213 0.24844 -0.12362 C 0.24909 -0.12593 0.24922 -0.12871 0.25039 -0.13033 C 0.25131 -0.13172 0.25287 -0.13125 0.25404 -0.13195 C 0.25612 -0.13288 0.25886 -0.13473 0.26055 -0.13681 C 0.26159 -0.1382 0.26237 -0.14028 0.26328 -0.14167 C 0.26628 -0.1463 0.26823 -0.14792 0.27162 -0.15163 C 0.27318 -0.15487 0.27448 -0.15857 0.27631 -0.16158 C 0.27735 -0.1632 0.27878 -0.16343 0.27995 -0.16482 C 0.28125 -0.16621 0.28243 -0.16806 0.28373 -0.16968 C 0.28555 -0.172 0.28763 -0.17338 0.2892 -0.17639 C 0.29115 -0.17963 0.29349 -0.18218 0.29479 -0.18612 C 0.29571 -0.18889 0.29623 -0.19237 0.29753 -0.19445 C 0.29883 -0.1963 0.30065 -0.1963 0.30222 -0.19769 C 0.30443 -0.19977 0.30651 -0.20209 0.30873 -0.20417 C 0.3099 -0.20811 0.31081 -0.2125 0.31237 -0.21575 C 0.31302 -0.21713 0.31446 -0.21621 0.31511 -0.21737 C 0.31641 -0.21922 0.3168 -0.222 0.31797 -0.22408 C 0.31901 -0.22593 0.32045 -0.22732 0.32162 -0.22894 C 0.32227 -0.23218 0.32279 -0.23565 0.32344 -0.23889 C 0.32396 -0.24121 0.32487 -0.24306 0.32539 -0.24538 C 0.32604 -0.24862 0.32618 -0.25232 0.32722 -0.25533 L 0.33086 -0.26505 C 0.3319 -0.2794 0.33177 -0.27385 0.33177 -0.28149 " pathEditMode="relative" ptsTypes="AAAAAAAAAAAAAAAAAAAAAAAAAAAAAAAAAAAAAAAAAAAAAAAAAAAAA">
                                      <p:cBhvr>
                                        <p:cTn id="37" dur="7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763 L -0.00182 -0.00763 C 0.00209 -0.00509 0.00612 -0.00185 0.01016 0.00047 C 0.01159 0.00139 0.01342 0.00093 0.01472 0.00209 C 0.01654 0.00371 0.01758 0.00741 0.01941 0.0088 C 0.02201 0.01065 0.025 0.01112 0.02774 0.01204 C 0.03217 0.01366 0.03542 0.01366 0.03972 0.0169 C 0.05638 0.02987 0.03959 0.02223 0.05743 0.02848 C 0.06407 0.03357 0.06537 0.03519 0.07305 0.03843 C 0.07644 0.03982 0.07995 0.04051 0.08334 0.04167 C 0.08633 0.04445 0.0892 0.04815 0.09258 0.05 C 0.10105 0.0544 0.1099 0.05649 0.11849 0.05973 C 0.12123 0.06088 0.12396 0.0625 0.12683 0.0632 C 0.14805 0.06713 0.13855 0.06551 0.15547 0.06806 C 0.15951 0.06968 0.16342 0.07199 0.16758 0.07292 C 0.1737 0.07477 0.17995 0.07431 0.18607 0.07639 C 0.19388 0.07871 0.20131 0.08496 0.20925 0.08612 C 0.21628 0.08727 0.22344 0.08797 0.23047 0.08959 C 0.23646 0.09074 0.24219 0.09329 0.24805 0.09445 C 0.25365 0.09561 0.25925 0.09537 0.26472 0.09607 C 0.29428 0.10024 0.2737 0.09792 0.29063 0.10093 C 0.31198 0.1051 0.28855 0.09954 0.31941 0.10602 C 0.32123 0.10625 0.32305 0.10718 0.325 0.10764 C 0.32774 0.10834 0.33047 0.1088 0.33334 0.10926 C 0.33724 0.11158 0.34128 0.11412 0.34532 0.11598 C 0.38438 0.13264 0.33373 0.10834 0.36472 0.12246 C 0.37162 0.1257 0.37813 0.13125 0.38516 0.13241 C 0.39766 0.13449 0.39506 0.1338 0.40925 0.13727 C 0.41316 0.13843 0.41719 0.14005 0.42123 0.14051 C 0.42774 0.14167 0.43425 0.14167 0.44063 0.14237 C 0.45925 0.14167 0.47774 0.1419 0.49623 0.14051 C 0.50026 0.14028 0.5043 0.13843 0.50821 0.13727 C 0.51068 0.13658 0.51316 0.13612 0.51563 0.13565 C 0.52188 0.13195 0.51472 0.13588 0.52592 0.13241 C 0.54388 0.12662 0.52305 0.13056 0.54714 0.12732 C 0.55026 0.1257 0.54987 0.12755 0.54987 0.12408 " pathEditMode="relative" ptsTypes="AAAAAAAAAAAAAAAAAAAAAAAAAAAAAAAAAAAA">
                                      <p:cBhvr>
                                        <p:cTn id="39" dur="8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0000"/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EDED8B-3FF9-7D7B-AA2B-8CB98447F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Graphique, graphisme, dessin humoristique&#10;&#10;Description générée automatiquement">
            <a:extLst>
              <a:ext uri="{FF2B5EF4-FFF2-40B4-BE49-F238E27FC236}">
                <a16:creationId xmlns:a16="http://schemas.microsoft.com/office/drawing/2014/main" id="{8AC85947-4C9E-3ADA-5117-A0CE2898F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795" y="2636386"/>
            <a:ext cx="670589" cy="670589"/>
          </a:xfrm>
          <a:prstGeom prst="rect">
            <a:avLst/>
          </a:prstGeom>
        </p:spPr>
      </p:pic>
      <p:pic>
        <p:nvPicPr>
          <p:cNvPr id="5" name="Image 4" descr="Une image contenant capture d’écran, Graphique, graphisme, clipart&#10;&#10;Description générée automatiquement">
            <a:extLst>
              <a:ext uri="{FF2B5EF4-FFF2-40B4-BE49-F238E27FC236}">
                <a16:creationId xmlns:a16="http://schemas.microsoft.com/office/drawing/2014/main" id="{A1F2CA15-C431-4ADA-F745-6F2660891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384" y="2636386"/>
            <a:ext cx="670589" cy="670589"/>
          </a:xfrm>
          <a:prstGeom prst="rect">
            <a:avLst/>
          </a:prstGeom>
        </p:spPr>
      </p:pic>
      <p:pic>
        <p:nvPicPr>
          <p:cNvPr id="7" name="Image 6" descr="Une image contenant capture d’écran, Graphique, symbole, dessin humoristique&#10;&#10;Description générée automatiquement">
            <a:extLst>
              <a:ext uri="{FF2B5EF4-FFF2-40B4-BE49-F238E27FC236}">
                <a16:creationId xmlns:a16="http://schemas.microsoft.com/office/drawing/2014/main" id="{EAC9161B-3A04-ECD7-E572-ACC230DCE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61" y="2636386"/>
            <a:ext cx="670588" cy="670588"/>
          </a:xfrm>
          <a:prstGeom prst="rect">
            <a:avLst/>
          </a:prstGeom>
        </p:spPr>
      </p:pic>
      <p:pic>
        <p:nvPicPr>
          <p:cNvPr id="11" name="Image 10" descr="Une image contenant Graphique, capture d’écran, graphisme, conception&#10;&#10;Description générée automatiquement">
            <a:extLst>
              <a:ext uri="{FF2B5EF4-FFF2-40B4-BE49-F238E27FC236}">
                <a16:creationId xmlns:a16="http://schemas.microsoft.com/office/drawing/2014/main" id="{1DF42719-A50C-724E-DE4A-1E7D0C2F98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884" y="1290224"/>
            <a:ext cx="670589" cy="670589"/>
          </a:xfrm>
          <a:prstGeom prst="rect">
            <a:avLst/>
          </a:prstGeom>
        </p:spPr>
      </p:pic>
      <p:pic>
        <p:nvPicPr>
          <p:cNvPr id="12" name="Image 11" descr="Une image contenant Graphique, capture d’écran, graphisme, conception&#10;&#10;Description générée automatiquement">
            <a:extLst>
              <a:ext uri="{FF2B5EF4-FFF2-40B4-BE49-F238E27FC236}">
                <a16:creationId xmlns:a16="http://schemas.microsoft.com/office/drawing/2014/main" id="{EF38EC4E-17C0-0FE5-D951-6BAA66452E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59" y="1527518"/>
            <a:ext cx="670589" cy="670589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D8AE7C53-D43D-E627-127A-886CDBADD837}"/>
              </a:ext>
            </a:extLst>
          </p:cNvPr>
          <p:cNvSpPr/>
          <p:nvPr/>
        </p:nvSpPr>
        <p:spPr>
          <a:xfrm>
            <a:off x="485216" y="1960813"/>
            <a:ext cx="1625243" cy="87158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RUCK/MÊLEE/TOUCHE</a:t>
            </a:r>
          </a:p>
        </p:txBody>
      </p:sp>
      <p:pic>
        <p:nvPicPr>
          <p:cNvPr id="4" name="Image 3" descr="Une image contenant Graphique, capture d’écran, graphisme, conception&#10;&#10;Description générée automatiquement">
            <a:extLst>
              <a:ext uri="{FF2B5EF4-FFF2-40B4-BE49-F238E27FC236}">
                <a16:creationId xmlns:a16="http://schemas.microsoft.com/office/drawing/2014/main" id="{AD367623-EEC1-55B1-6822-652DDAA6E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297" y="1028722"/>
            <a:ext cx="670589" cy="670589"/>
          </a:xfrm>
          <a:prstGeom prst="rect">
            <a:avLst/>
          </a:prstGeom>
        </p:spPr>
      </p:pic>
      <p:pic>
        <p:nvPicPr>
          <p:cNvPr id="6" name="Image 5" descr="Une image contenant Graphique, capture d’écran, graphisme, conception&#10;&#10;Description générée automatiquement">
            <a:extLst>
              <a:ext uri="{FF2B5EF4-FFF2-40B4-BE49-F238E27FC236}">
                <a16:creationId xmlns:a16="http://schemas.microsoft.com/office/drawing/2014/main" id="{1E5DB6BE-5685-99A2-EAF9-EB583DB9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156" y="856929"/>
            <a:ext cx="670589" cy="670589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48906984-063E-AD93-CEB9-C25247BE5469}"/>
              </a:ext>
            </a:extLst>
          </p:cNvPr>
          <p:cNvSpPr txBox="1"/>
          <p:nvPr/>
        </p:nvSpPr>
        <p:spPr>
          <a:xfrm>
            <a:off x="3172178" y="126145"/>
            <a:ext cx="3502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arajita" panose="02020603050405020304" pitchFamily="18" charset="0"/>
                <a:cs typeface="Aparajita" panose="02020603050405020304" pitchFamily="18" charset="0"/>
              </a:rPr>
              <a:t>COUVERTURE DU R1/R2/R3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arajita" panose="02020603050405020304" pitchFamily="18" charset="0"/>
                <a:cs typeface="Aparajita" panose="02020603050405020304" pitchFamily="18" charset="0"/>
              </a:rPr>
              <a:t>« LA BASCULE à 2 »</a:t>
            </a:r>
          </a:p>
        </p:txBody>
      </p:sp>
      <p:pic>
        <p:nvPicPr>
          <p:cNvPr id="36" name="Image 35" descr="Une image contenant Graphique, capture d’écran, graphisme, conception&#10;&#10;Description générée automatiquement">
            <a:extLst>
              <a:ext uri="{FF2B5EF4-FFF2-40B4-BE49-F238E27FC236}">
                <a16:creationId xmlns:a16="http://schemas.microsoft.com/office/drawing/2014/main" id="{C81CE7E3-DDDA-416F-0E2C-A49381BEBB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015" y="364314"/>
            <a:ext cx="670589" cy="670589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3A9F33AE-F69B-B553-88F8-F56B511C5F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8" y="3215732"/>
            <a:ext cx="670589" cy="670589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2521D77C-538E-5495-02B6-EAFCC81B00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445" y="2636386"/>
            <a:ext cx="670588" cy="670588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8D8E4D36-6912-FFAB-44FA-6C50DE9F76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62" y="2613951"/>
            <a:ext cx="670588" cy="670588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262A5C37-A294-09B2-C20B-D4777BE1AF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55" y="4835590"/>
            <a:ext cx="670588" cy="670588"/>
          </a:xfrm>
          <a:prstGeom prst="rect">
            <a:avLst/>
          </a:prstGeom>
        </p:spPr>
      </p:pic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47442554-10D2-D030-A61A-21E1E2CCA754}"/>
              </a:ext>
            </a:extLst>
          </p:cNvPr>
          <p:cNvCxnSpPr>
            <a:cxnSpLocks/>
            <a:stCxn id="44" idx="3"/>
          </p:cNvCxnSpPr>
          <p:nvPr/>
        </p:nvCxnSpPr>
        <p:spPr>
          <a:xfrm flipV="1">
            <a:off x="4779743" y="4244049"/>
            <a:ext cx="3359546" cy="92683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346281B3-DA8B-9FE2-6F5F-C8F3F98110FA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978877" y="3551027"/>
            <a:ext cx="2971007" cy="112631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Une image contenant texte, Graphique, affiche, dessin humoristique&#10;&#10;Description générée automatiquement">
            <a:extLst>
              <a:ext uri="{FF2B5EF4-FFF2-40B4-BE49-F238E27FC236}">
                <a16:creationId xmlns:a16="http://schemas.microsoft.com/office/drawing/2014/main" id="{72948406-CA75-430E-6899-142FE513D8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711" y="126145"/>
            <a:ext cx="1292578" cy="1292578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F3B41BB-837E-B819-E0CD-0AC216A3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B26960-3B9F-4E0E-8DC8-F587C45FCDD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 13" descr="Une image contenant symbole, capture d’écran, logo, cercle&#10;&#10;Description générée automatiquement">
            <a:extLst>
              <a:ext uri="{FF2B5EF4-FFF2-40B4-BE49-F238E27FC236}">
                <a16:creationId xmlns:a16="http://schemas.microsoft.com/office/drawing/2014/main" id="{E6889EC6-D4A7-7C2D-3CC6-B88D327875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648" y="1614624"/>
            <a:ext cx="410349" cy="3765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7A8345-50EE-A82A-5874-92550A85FC08}"/>
              </a:ext>
            </a:extLst>
          </p:cNvPr>
          <p:cNvSpPr/>
          <p:nvPr/>
        </p:nvSpPr>
        <p:spPr>
          <a:xfrm>
            <a:off x="0" y="2577500"/>
            <a:ext cx="12182938" cy="78836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meFont" pitchFamily="2" charset="0"/>
                <a:ea typeface="+mn-ea"/>
                <a:cs typeface="+mn-cs"/>
              </a:rPr>
              <a:t>R1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Premier Rideau défensif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5EF9C7-DD5C-31F7-1F26-02BA294CCB08}"/>
              </a:ext>
            </a:extLst>
          </p:cNvPr>
          <p:cNvSpPr/>
          <p:nvPr/>
        </p:nvSpPr>
        <p:spPr>
          <a:xfrm>
            <a:off x="9062" y="3363106"/>
            <a:ext cx="12173876" cy="78836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meFont" pitchFamily="2" charset="0"/>
                <a:ea typeface="+mn-ea"/>
                <a:cs typeface="+mn-cs"/>
              </a:rPr>
              <a:t>R2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Deuxième Rideau défensif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65D36C-A939-AE92-42E7-3FC6687AFD86}"/>
              </a:ext>
            </a:extLst>
          </p:cNvPr>
          <p:cNvSpPr/>
          <p:nvPr/>
        </p:nvSpPr>
        <p:spPr>
          <a:xfrm>
            <a:off x="9062" y="4165697"/>
            <a:ext cx="12182938" cy="154440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meFont" pitchFamily="2" charset="0"/>
                <a:ea typeface="+mn-ea"/>
                <a:cs typeface="+mn-cs"/>
              </a:rPr>
              <a:t>R3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Troisième Rideau défensif</a:t>
            </a:r>
          </a:p>
        </p:txBody>
      </p:sp>
    </p:spTree>
    <p:extLst>
      <p:ext uri="{BB962C8B-B14F-4D97-AF65-F5344CB8AC3E}">
        <p14:creationId xmlns:p14="http://schemas.microsoft.com/office/powerpoint/2010/main" val="10995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4 -0.00278 L 0.00404 -0.00278 C 0.00638 -1.48148E-6 0.00872 0.00324 0.01133 0.00556 C 0.0125 0.00648 0.01393 0.00625 0.0151 0.00718 C 0.01667 0.00857 0.01797 0.01111 0.01966 0.01204 C 0.02239 0.01389 0.0362 0.01528 0.03633 0.01551 L 0.04844 0.01366 C 0.0543 0.0132 0.06016 0.01343 0.06601 0.01204 C 0.06745 0.01181 0.06836 0.00949 0.06966 0.0088 C 0.07396 0.00671 0.07838 0.00579 0.08268 0.00394 C 0.08463 0.00301 0.08828 0.00046 0.08828 0.00046 C 0.09141 -0.00787 0.08854 -0.00208 0.09466 -0.00764 C 0.10195 -0.01412 0.09336 -0.00856 0.10026 -0.0125 C 0.10117 -0.01481 0.10234 -0.01667 0.10299 -0.01921 C 0.10391 -0.02222 0.10495 -0.02917 0.10495 -0.02917 C 0.11354 -0.02407 0.09922 -0.03287 0.11237 -0.02245 C 0.11354 -0.02153 0.11484 -0.02129 0.11601 -0.02083 C 0.11732 -0.01921 0.11836 -0.01713 0.11979 -0.01597 C 0.13047 -0.00717 0.15104 -0.01389 0.15768 -0.01435 L 0.17161 -0.01921 C 0.18203 -0.02315 0.16667 -0.01829 0.18086 -0.02245 C 0.19466 -0.03889 0.18099 -0.02407 0.18919 -0.03079 C 0.19297 -0.03379 0.20026 -0.04051 0.20026 -0.04051 C 0.20729 -0.05741 0.19726 -0.03588 0.2095 -0.05208 C 0.21029 -0.05324 0.20976 -0.05602 0.21042 -0.05717 C 0.21172 -0.05903 0.21354 -0.05926 0.2151 -0.06042 C 0.22161 -0.07199 0.21601 -0.06366 0.21693 -0.06042 C 0.21745 -0.05879 0.21875 -0.05926 0.21979 -0.05879 C 0.22252 -0.05486 0.22461 -0.04884 0.22812 -0.04722 C 0.2293 -0.04676 0.2306 -0.04629 0.23177 -0.0456 C 0.23333 -0.04467 0.23476 -0.04305 0.23646 -0.04236 C 0.23854 -0.04143 0.24075 -0.0412 0.24284 -0.04051 C 0.25989 -0.04236 0.2707 -0.03634 0.28359 -0.04884 C 0.28502 -0.05023 0.28607 -0.05231 0.28737 -0.0537 C 0.28919 -0.05602 0.29114 -0.0581 0.29284 -0.06042 C 0.29661 -0.06528 0.30013 -0.0706 0.30404 -0.07523 C 0.30586 -0.07731 0.30781 -0.0794 0.3095 -0.08171 C 0.32396 -0.10231 0.29896 -0.06991 0.31784 -0.1 C 0.31888 -0.10139 0.32031 -0.10092 0.32161 -0.10162 C 0.32383 -0.10532 0.32578 -0.10949 0.32812 -0.11319 C 0.32891 -0.11435 0.32995 -0.11528 0.33086 -0.11643 C 0.33281 -0.11898 0.3345 -0.12199 0.33646 -0.12454 C 0.33737 -0.12731 0.33815 -0.13032 0.33919 -0.13287 C 0.33997 -0.13472 0.34101 -0.13611 0.34193 -0.13773 L 0.34297 -0.13935 " pathEditMode="relative" ptsTypes="AAAAAAAAAAAAAAAAAAAAAAAAAAAAAAAAAAAAAAAAAAAAA">
                                      <p:cBhvr>
                                        <p:cTn id="6" dur="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-0.00834 L 0.00131 -0.00834 C 0.00521 -0.0095 0.00925 -0.01042 0.01328 -0.01181 C 0.0142 -0.01204 0.01511 -0.01297 0.01602 -0.01343 C 0.01849 -0.01413 0.02097 -0.01459 0.02344 -0.01505 C 0.02474 -0.01621 0.02591 -0.0176 0.02722 -0.01829 C 0.03099 -0.02061 0.04063 -0.0213 0.04297 -0.02153 C 0.04571 -0.02269 0.04844 -0.02362 0.05131 -0.025 C 0.05222 -0.02524 0.05313 -0.02616 0.05404 -0.02663 C 0.0556 -0.02732 0.05716 -0.02755 0.0586 -0.02825 C 0.06107 -0.02917 0.06354 -0.03033 0.06602 -0.03149 C 0.0694 -0.03311 0.06927 -0.03426 0.07344 -0.03473 C 0.08021 -0.03565 0.08711 -0.03588 0.09388 -0.03635 C 0.10222 -0.04237 0.09453 -0.03774 0.10404 -0.04144 C 0.10782 -0.04283 0.10638 -0.04352 0.11055 -0.0463 C 0.11328 -0.04815 0.11823 -0.04885 0.12071 -0.04954 C 0.12253 -0.05 0.12435 -0.0507 0.12631 -0.05116 C 0.12748 -0.05232 0.12865 -0.05371 0.12995 -0.05463 C 0.13269 -0.05649 0.13555 -0.05741 0.13828 -0.0595 C 0.15065 -0.06899 0.13854 -0.06459 0.15222 -0.0676 C 0.16328 -0.07755 0.15261 -0.06968 0.17162 -0.07431 C 0.17383 -0.07477 0.17591 -0.07686 0.17813 -0.07755 C 0.18203 -0.07871 0.1862 -0.07848 0.19011 -0.07917 C 0.19479 -0.0801 0.19701 -0.08102 0.20131 -0.08241 C 0.20222 -0.08403 0.20287 -0.08658 0.20404 -0.0875 C 0.20638 -0.08889 0.20899 -0.0882 0.21146 -0.08913 C 0.21341 -0.08982 0.21524 -0.09098 0.21706 -0.09237 C 0.22136 -0.09538 0.22604 -0.09769 0.22995 -0.10232 C 0.23177 -0.1044 0.23425 -0.10556 0.23555 -0.1088 C 0.23646 -0.11112 0.23711 -0.11366 0.23828 -0.11551 C 0.24141 -0.12014 0.24466 -0.1213 0.24844 -0.12362 C 0.24909 -0.12593 0.24922 -0.12871 0.25039 -0.13033 C 0.25131 -0.13172 0.25287 -0.13125 0.25404 -0.13195 C 0.25612 -0.13288 0.25886 -0.13473 0.26055 -0.13681 C 0.26159 -0.1382 0.26237 -0.14028 0.26328 -0.14167 C 0.26628 -0.1463 0.26823 -0.14792 0.27162 -0.15163 C 0.27318 -0.15487 0.27448 -0.15857 0.27631 -0.16158 C 0.27735 -0.1632 0.27878 -0.16343 0.27995 -0.16482 C 0.28125 -0.16621 0.28243 -0.16806 0.28373 -0.16968 C 0.28555 -0.172 0.28763 -0.17338 0.2892 -0.17639 C 0.29115 -0.17963 0.29349 -0.18218 0.29479 -0.18612 C 0.29571 -0.18889 0.29623 -0.19237 0.29753 -0.19445 C 0.29883 -0.1963 0.30065 -0.1963 0.30222 -0.19769 C 0.30443 -0.19977 0.30651 -0.20209 0.30873 -0.20417 C 0.3099 -0.20811 0.31081 -0.2125 0.31237 -0.21575 C 0.31302 -0.21713 0.31446 -0.21621 0.31511 -0.21737 C 0.31641 -0.21922 0.3168 -0.222 0.31797 -0.22408 C 0.31901 -0.22593 0.32045 -0.22732 0.32162 -0.22894 C 0.32227 -0.23218 0.32279 -0.23565 0.32344 -0.23889 C 0.32396 -0.24121 0.32487 -0.24306 0.32539 -0.24538 C 0.32604 -0.24862 0.32618 -0.25232 0.32722 -0.25533 L 0.33086 -0.26505 C 0.3319 -0.2794 0.33177 -0.27385 0.33177 -0.28149 " pathEditMode="relative" ptsTypes="AAAAAAAAAAAAAAAAAAAAAAAAAAAAAAAAAAAAAAAAAAAAAAAAAAAAA">
                                      <p:cBhvr>
                                        <p:cTn id="12" dur="7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763 L -0.00182 -0.00763 C 0.00209 -0.00509 0.00612 -0.00185 0.01016 0.00047 C 0.01159 0.00139 0.01342 0.00093 0.01472 0.00209 C 0.01654 0.00371 0.01758 0.00741 0.01941 0.0088 C 0.02201 0.01065 0.025 0.01112 0.02774 0.01204 C 0.03217 0.01366 0.03542 0.01366 0.03972 0.0169 C 0.05638 0.02987 0.03959 0.02223 0.05743 0.02848 C 0.06407 0.03357 0.06537 0.03519 0.07305 0.03843 C 0.07644 0.03982 0.07995 0.04051 0.08334 0.04167 C 0.08633 0.04445 0.0892 0.04815 0.09258 0.05 C 0.10105 0.0544 0.1099 0.05649 0.11849 0.05973 C 0.12123 0.06088 0.12396 0.0625 0.12683 0.0632 C 0.14805 0.06713 0.13855 0.06551 0.15547 0.06806 C 0.15951 0.06968 0.16342 0.07199 0.16758 0.07292 C 0.1737 0.07477 0.17995 0.07431 0.18607 0.07639 C 0.19388 0.07871 0.20131 0.08496 0.20925 0.08612 C 0.21628 0.08727 0.22344 0.08797 0.23047 0.08959 C 0.23646 0.09074 0.24219 0.09329 0.24805 0.09445 C 0.25365 0.09561 0.25925 0.09537 0.26472 0.09607 C 0.29428 0.10024 0.2737 0.09792 0.29063 0.10093 C 0.31198 0.1051 0.28855 0.09954 0.31941 0.10602 C 0.32123 0.10625 0.32305 0.10718 0.325 0.10764 C 0.32774 0.10834 0.33047 0.1088 0.33334 0.10926 C 0.33724 0.11158 0.34128 0.11412 0.34532 0.11598 C 0.38438 0.13264 0.33373 0.10834 0.36472 0.12246 C 0.37162 0.1257 0.37813 0.13125 0.38516 0.13241 C 0.39766 0.13449 0.39506 0.1338 0.40925 0.13727 C 0.41316 0.13843 0.41719 0.14005 0.42123 0.14051 C 0.42774 0.14167 0.43425 0.14167 0.44063 0.14237 C 0.45925 0.14167 0.47774 0.1419 0.49623 0.14051 C 0.50026 0.14028 0.5043 0.13843 0.50821 0.13727 C 0.51068 0.13658 0.51316 0.13612 0.51563 0.13565 C 0.52188 0.13195 0.51472 0.13588 0.52592 0.13241 C 0.54388 0.12662 0.52305 0.13056 0.54714 0.12732 C 0.55026 0.1257 0.54987 0.12755 0.54987 0.12408 " pathEditMode="relative" ptsTypes="AAAAAAAAAAAAAAAAAAAAAAAAAAAAAAAAAAAA">
                                      <p:cBhvr>
                                        <p:cTn id="14" dur="8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Graphique, graphisme, dessin humoristique&#10;&#10;Description générée automatiquement">
            <a:extLst>
              <a:ext uri="{FF2B5EF4-FFF2-40B4-BE49-F238E27FC236}">
                <a16:creationId xmlns:a16="http://schemas.microsoft.com/office/drawing/2014/main" id="{F2B1B021-AB6D-0C09-0FAB-44AB7F2FC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234" y="552656"/>
            <a:ext cx="670589" cy="670589"/>
          </a:xfrm>
          <a:prstGeom prst="rect">
            <a:avLst/>
          </a:prstGeom>
        </p:spPr>
      </p:pic>
      <p:pic>
        <p:nvPicPr>
          <p:cNvPr id="5" name="Image 4" descr="Une image contenant capture d’écran, Graphique, graphisme, clipart&#10;&#10;Description générée automatiquement">
            <a:extLst>
              <a:ext uri="{FF2B5EF4-FFF2-40B4-BE49-F238E27FC236}">
                <a16:creationId xmlns:a16="http://schemas.microsoft.com/office/drawing/2014/main" id="{7CF7DA1B-209A-CA2B-9CD7-BDDE03C47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85" y="552656"/>
            <a:ext cx="670589" cy="670589"/>
          </a:xfrm>
          <a:prstGeom prst="rect">
            <a:avLst/>
          </a:prstGeom>
        </p:spPr>
      </p:pic>
      <p:pic>
        <p:nvPicPr>
          <p:cNvPr id="7" name="Image 6" descr="Une image contenant capture d’écran, Graphique, symbole, dessin humoristique&#10;&#10;Description générée automatiquement">
            <a:extLst>
              <a:ext uri="{FF2B5EF4-FFF2-40B4-BE49-F238E27FC236}">
                <a16:creationId xmlns:a16="http://schemas.microsoft.com/office/drawing/2014/main" id="{DBA9F8E0-18F9-8C7A-E936-5A95F5F5BE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077" y="552656"/>
            <a:ext cx="670588" cy="670588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4F9FC78D-3F4D-0149-1FA2-D9E2A8DD7AE4}"/>
              </a:ext>
            </a:extLst>
          </p:cNvPr>
          <p:cNvSpPr txBox="1"/>
          <p:nvPr/>
        </p:nvSpPr>
        <p:spPr>
          <a:xfrm>
            <a:off x="7058334" y="5015366"/>
            <a:ext cx="301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arajita" panose="02020603050405020304" pitchFamily="18" charset="0"/>
                <a:cs typeface="Aparajita" panose="02020603050405020304" pitchFamily="18" charset="0"/>
              </a:rPr>
              <a:t>RECEPTION COUP D’ENVOI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9F96F30D-BE5F-C00C-A02E-8CA8D014DE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931941"/>
            <a:ext cx="670588" cy="670588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0B78CC4A-0252-B290-40B6-B7AF5211D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85" y="3429000"/>
            <a:ext cx="670588" cy="670588"/>
          </a:xfrm>
          <a:prstGeom prst="rect">
            <a:avLst/>
          </a:prstGeom>
        </p:spPr>
      </p:pic>
      <p:pic>
        <p:nvPicPr>
          <p:cNvPr id="9" name="Image 8" descr="Une image contenant Graphique, capture d’écran, graphisme, clipart&#10;&#10;Description générée automatiquement">
            <a:extLst>
              <a:ext uri="{FF2B5EF4-FFF2-40B4-BE49-F238E27FC236}">
                <a16:creationId xmlns:a16="http://schemas.microsoft.com/office/drawing/2014/main" id="{51215594-E310-AE44-C99E-FC6A92014B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110" y="3138358"/>
            <a:ext cx="670589" cy="670589"/>
          </a:xfrm>
          <a:prstGeom prst="rect">
            <a:avLst/>
          </a:prstGeom>
        </p:spPr>
      </p:pic>
      <p:pic>
        <p:nvPicPr>
          <p:cNvPr id="13" name="Image 12" descr="Une image contenant capture d’écran, Graphique, symbole, graphisme&#10;&#10;Description générée automatiquement">
            <a:extLst>
              <a:ext uri="{FF2B5EF4-FFF2-40B4-BE49-F238E27FC236}">
                <a16:creationId xmlns:a16="http://schemas.microsoft.com/office/drawing/2014/main" id="{C0E1C59A-3628-0A9A-4B2D-9903BE66FA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93" y="1931941"/>
            <a:ext cx="670589" cy="670589"/>
          </a:xfrm>
          <a:prstGeom prst="rect">
            <a:avLst/>
          </a:prstGeom>
        </p:spPr>
      </p:pic>
      <p:pic>
        <p:nvPicPr>
          <p:cNvPr id="16" name="Image 15" descr="Une image contenant capture d’écran, Graphique, symbole, graphisme&#10;&#10;Description générée automatiquement">
            <a:extLst>
              <a:ext uri="{FF2B5EF4-FFF2-40B4-BE49-F238E27FC236}">
                <a16:creationId xmlns:a16="http://schemas.microsoft.com/office/drawing/2014/main" id="{103DFAB2-5539-4310-08AF-F3CAD6E492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40" y="3188608"/>
            <a:ext cx="670589" cy="670589"/>
          </a:xfrm>
          <a:prstGeom prst="rect">
            <a:avLst/>
          </a:prstGeom>
        </p:spPr>
      </p:pic>
      <p:pic>
        <p:nvPicPr>
          <p:cNvPr id="18" name="Image 17" descr="Une image contenant capture d’écran, Graphique, symbole, graphisme&#10;&#10;Description générée automatiquement">
            <a:extLst>
              <a:ext uri="{FF2B5EF4-FFF2-40B4-BE49-F238E27FC236}">
                <a16:creationId xmlns:a16="http://schemas.microsoft.com/office/drawing/2014/main" id="{DF07028D-178C-2CFC-C152-EEFD6C6748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769" y="1931941"/>
            <a:ext cx="670588" cy="670588"/>
          </a:xfrm>
          <a:prstGeom prst="rect">
            <a:avLst/>
          </a:prstGeom>
        </p:spPr>
      </p:pic>
      <p:pic>
        <p:nvPicPr>
          <p:cNvPr id="22" name="Image 21" descr="Une image contenant capture d’écran, Graphique, graphisme, symbole&#10;&#10;Description générée automatiquement">
            <a:extLst>
              <a:ext uri="{FF2B5EF4-FFF2-40B4-BE49-F238E27FC236}">
                <a16:creationId xmlns:a16="http://schemas.microsoft.com/office/drawing/2014/main" id="{23E8CB63-FDF7-3EC7-9388-E2956D72BC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51" y="1931941"/>
            <a:ext cx="670588" cy="670588"/>
          </a:xfrm>
          <a:prstGeom prst="rect">
            <a:avLst/>
          </a:prstGeom>
        </p:spPr>
      </p:pic>
      <p:pic>
        <p:nvPicPr>
          <p:cNvPr id="2" name="Image 1" descr="Une image contenant texte, Graphique, affiche, dessin humoristique&#10;&#10;Description générée automatiquement">
            <a:extLst>
              <a:ext uri="{FF2B5EF4-FFF2-40B4-BE49-F238E27FC236}">
                <a16:creationId xmlns:a16="http://schemas.microsoft.com/office/drawing/2014/main" id="{9D8F8A4D-C40D-1432-97F5-D688B7CB1C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711" y="126145"/>
            <a:ext cx="1292578" cy="129257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00BF3A-B83F-0EFC-FB72-58D79B94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B26960-3B9F-4E0E-8DC8-F587C45FCDD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992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Graphique, graphisme, dessin humoristique&#10;&#10;Description générée automatiquement">
            <a:extLst>
              <a:ext uri="{FF2B5EF4-FFF2-40B4-BE49-F238E27FC236}">
                <a16:creationId xmlns:a16="http://schemas.microsoft.com/office/drawing/2014/main" id="{F2B1B021-AB6D-0C09-0FAB-44AB7F2FC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083" y="1929116"/>
            <a:ext cx="670589" cy="670589"/>
          </a:xfrm>
          <a:prstGeom prst="rect">
            <a:avLst/>
          </a:prstGeom>
        </p:spPr>
      </p:pic>
      <p:pic>
        <p:nvPicPr>
          <p:cNvPr id="5" name="Image 4" descr="Une image contenant capture d’écran, Graphique, graphisme, clipart&#10;&#10;Description générée automatiquement">
            <a:extLst>
              <a:ext uri="{FF2B5EF4-FFF2-40B4-BE49-F238E27FC236}">
                <a16:creationId xmlns:a16="http://schemas.microsoft.com/office/drawing/2014/main" id="{7CF7DA1B-209A-CA2B-9CD7-BDDE03C47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09" y="1929984"/>
            <a:ext cx="670589" cy="670589"/>
          </a:xfrm>
          <a:prstGeom prst="rect">
            <a:avLst/>
          </a:prstGeom>
        </p:spPr>
      </p:pic>
      <p:pic>
        <p:nvPicPr>
          <p:cNvPr id="7" name="Image 6" descr="Une image contenant capture d’écran, Graphique, symbole, dessin humoristique&#10;&#10;Description générée automatiquement">
            <a:extLst>
              <a:ext uri="{FF2B5EF4-FFF2-40B4-BE49-F238E27FC236}">
                <a16:creationId xmlns:a16="http://schemas.microsoft.com/office/drawing/2014/main" id="{DBA9F8E0-18F9-8C7A-E936-5A95F5F5BE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547" y="1929116"/>
            <a:ext cx="670588" cy="670588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4F9FC78D-3F4D-0149-1FA2-D9E2A8DD7AE4}"/>
              </a:ext>
            </a:extLst>
          </p:cNvPr>
          <p:cNvSpPr txBox="1"/>
          <p:nvPr/>
        </p:nvSpPr>
        <p:spPr>
          <a:xfrm>
            <a:off x="7058334" y="5015366"/>
            <a:ext cx="3598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arajita" panose="02020603050405020304" pitchFamily="18" charset="0"/>
                <a:cs typeface="Aparajita" panose="02020603050405020304" pitchFamily="18" charset="0"/>
              </a:rPr>
              <a:t>COUP D’ENVOI / DE RENVOI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9F96F30D-BE5F-C00C-A02E-8CA8D014DE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931941"/>
            <a:ext cx="670588" cy="670588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0B78CC4A-0252-B290-40B6-B7AF5211D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937" y="1929116"/>
            <a:ext cx="670588" cy="670588"/>
          </a:xfrm>
          <a:prstGeom prst="rect">
            <a:avLst/>
          </a:prstGeom>
        </p:spPr>
      </p:pic>
      <p:pic>
        <p:nvPicPr>
          <p:cNvPr id="9" name="Image 8" descr="Une image contenant Graphique, capture d’écran, graphisme, clipart&#10;&#10;Description générée automatiquement">
            <a:extLst>
              <a:ext uri="{FF2B5EF4-FFF2-40B4-BE49-F238E27FC236}">
                <a16:creationId xmlns:a16="http://schemas.microsoft.com/office/drawing/2014/main" id="{51215594-E310-AE44-C99E-FC6A92014B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288" y="1929116"/>
            <a:ext cx="670589" cy="670589"/>
          </a:xfrm>
          <a:prstGeom prst="rect">
            <a:avLst/>
          </a:prstGeom>
        </p:spPr>
      </p:pic>
      <p:pic>
        <p:nvPicPr>
          <p:cNvPr id="13" name="Image 12" descr="Une image contenant capture d’écran, Graphique, symbole, graphisme&#10;&#10;Description générée automatiquement">
            <a:extLst>
              <a:ext uri="{FF2B5EF4-FFF2-40B4-BE49-F238E27FC236}">
                <a16:creationId xmlns:a16="http://schemas.microsoft.com/office/drawing/2014/main" id="{C0E1C59A-3628-0A9A-4B2D-9903BE66FA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65" y="1929116"/>
            <a:ext cx="670589" cy="670589"/>
          </a:xfrm>
          <a:prstGeom prst="rect">
            <a:avLst/>
          </a:prstGeom>
        </p:spPr>
      </p:pic>
      <p:pic>
        <p:nvPicPr>
          <p:cNvPr id="16" name="Image 15" descr="Une image contenant capture d’écran, Graphique, symbole, graphisme&#10;&#10;Description générée automatiquement">
            <a:extLst>
              <a:ext uri="{FF2B5EF4-FFF2-40B4-BE49-F238E27FC236}">
                <a16:creationId xmlns:a16="http://schemas.microsoft.com/office/drawing/2014/main" id="{103DFAB2-5539-4310-08AF-F3CAD6E492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58" y="1907406"/>
            <a:ext cx="670589" cy="670589"/>
          </a:xfrm>
          <a:prstGeom prst="rect">
            <a:avLst/>
          </a:prstGeom>
        </p:spPr>
      </p:pic>
      <p:pic>
        <p:nvPicPr>
          <p:cNvPr id="18" name="Image 17" descr="Une image contenant capture d’écran, Graphique, symbole, graphisme&#10;&#10;Description générée automatiquement">
            <a:extLst>
              <a:ext uri="{FF2B5EF4-FFF2-40B4-BE49-F238E27FC236}">
                <a16:creationId xmlns:a16="http://schemas.microsoft.com/office/drawing/2014/main" id="{DF07028D-178C-2CFC-C152-EEFD6C6748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742" y="1929116"/>
            <a:ext cx="670588" cy="670588"/>
          </a:xfrm>
          <a:prstGeom prst="rect">
            <a:avLst/>
          </a:prstGeom>
        </p:spPr>
      </p:pic>
      <p:pic>
        <p:nvPicPr>
          <p:cNvPr id="22" name="Image 21" descr="Une image contenant capture d’écran, Graphique, graphisme, symbole&#10;&#10;Description générée automatiquement">
            <a:extLst>
              <a:ext uri="{FF2B5EF4-FFF2-40B4-BE49-F238E27FC236}">
                <a16:creationId xmlns:a16="http://schemas.microsoft.com/office/drawing/2014/main" id="{23E8CB63-FDF7-3EC7-9388-E2956D72BC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76" y="1929116"/>
            <a:ext cx="670588" cy="670588"/>
          </a:xfrm>
          <a:prstGeom prst="rect">
            <a:avLst/>
          </a:prstGeom>
        </p:spPr>
      </p:pic>
      <p:pic>
        <p:nvPicPr>
          <p:cNvPr id="2" name="Image 1" descr="Une image contenant symbole, capture d’écran, logo, cercle&#10;&#10;Description générée automatiquement">
            <a:extLst>
              <a:ext uri="{FF2B5EF4-FFF2-40B4-BE49-F238E27FC236}">
                <a16:creationId xmlns:a16="http://schemas.microsoft.com/office/drawing/2014/main" id="{28E79E5E-7869-D3BB-ACA0-B64889020D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178" y="1740826"/>
            <a:ext cx="410349" cy="376580"/>
          </a:xfrm>
          <a:prstGeom prst="rect">
            <a:avLst/>
          </a:prstGeom>
        </p:spPr>
      </p:pic>
      <p:pic>
        <p:nvPicPr>
          <p:cNvPr id="4" name="Image 3" descr="Une image contenant texte, Graphique, affiche, dessin humoristique&#10;&#10;Description générée automatiquement">
            <a:extLst>
              <a:ext uri="{FF2B5EF4-FFF2-40B4-BE49-F238E27FC236}">
                <a16:creationId xmlns:a16="http://schemas.microsoft.com/office/drawing/2014/main" id="{CC190FCA-8F5A-9A5C-CF0E-27C03F4A69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711" y="126145"/>
            <a:ext cx="1292578" cy="1292578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F64EEF-E051-D6AD-8FD6-0044796E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B26960-3B9F-4E0E-8DC8-F587C45FCDD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64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301 L -0.00065 -0.00301 C -0.0013 -0.00972 -0.00156 -0.01644 -0.0026 -0.02292 C -0.00312 -0.02639 -0.00469 -0.02917 -0.00534 -0.03264 C -0.00599 -0.03634 -0.0056 -0.04051 -0.00625 -0.04421 C -0.00755 -0.05162 -0.0095 -0.05833 -0.01094 -0.06574 C -0.01406 -0.08287 -0.01237 -0.07593 -0.01549 -0.08704 C -0.01615 -0.09259 -0.01628 -0.09838 -0.01732 -0.10347 C -0.01784 -0.10579 -0.01953 -0.10648 -0.02018 -0.10833 C -0.02109 -0.11157 -0.02135 -0.11505 -0.022 -0.11829 C -0.02226 -0.12153 -0.02331 -0.13611 -0.02383 -0.13981 C -0.02474 -0.14676 -0.02565 -0.15394 -0.02851 -0.15949 C -0.02982 -0.16204 -0.03151 -0.16389 -0.03307 -0.16597 C -0.03476 -0.17454 -0.03476 -0.17708 -0.03776 -0.18426 C -0.03945 -0.18819 -0.04154 -0.19167 -0.04323 -0.1956 C -0.04557 -0.20093 -0.04648 -0.2088 -0.04974 -0.21204 C -0.0513 -0.21366 -0.05273 -0.21574 -0.05443 -0.21713 C -0.05521 -0.21782 -0.05625 -0.21782 -0.05716 -0.21875 C -0.0582 -0.21968 -0.05898 -0.22106 -0.0599 -0.22199 C -0.06211 -0.22384 -0.06432 -0.22523 -0.06641 -0.22685 C -0.06875 -0.23912 -0.0651 -0.22477 -0.07109 -0.23356 C -0.07825 -0.24421 -0.06615 -0.23773 -0.07747 -0.24167 C -0.08294 -0.24653 -0.07982 -0.24514 -0.08672 -0.24514 " pathEditMode="relative" ptsTypes="AAAA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3542 -0.202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10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0.01901 -0.167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83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00742 -0.167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83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-0.00117 -0.160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80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-0.0625 -0.146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-731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04296 -0.149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" y="-747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-0.04531 -0.143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" y="-719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03958 -0.1458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-729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-0.04779 -0.1884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-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40AE77-43DF-DCE7-4FF3-6D21C402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fr-FR"/>
              <a:t>Sommaire 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3886F5FE-6295-3D05-D457-FDA627133B1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11807" y="2367883"/>
          <a:ext cx="7915667" cy="336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6969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E85C4-07C0-9699-142C-7D13A9B5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parajita" panose="02020603050405020304" pitchFamily="18" charset="0"/>
                <a:cs typeface="Aparajita" panose="02020603050405020304" pitchFamily="18" charset="0"/>
              </a:rPr>
              <a:t>5) Principes offensifs (</a:t>
            </a:r>
            <a:r>
              <a:rPr lang="fr-FR" dirty="0" err="1">
                <a:latin typeface="Aparajita" panose="02020603050405020304" pitchFamily="18" charset="0"/>
                <a:cs typeface="Aparajita" panose="02020603050405020304" pitchFamily="18" charset="0"/>
              </a:rPr>
              <a:t>Breaker</a:t>
            </a:r>
            <a:r>
              <a:rPr lang="fr-FR" dirty="0">
                <a:latin typeface="Aparajita" panose="02020603050405020304" pitchFamily="18" charset="0"/>
                <a:cs typeface="Aparajita" panose="02020603050405020304" pitchFamily="18" charset="0"/>
              </a:rPr>
              <a:t> la ligne)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843A5E-F06C-8510-92C4-6293B5E560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A) Jeu en vert / Rouge</a:t>
            </a:r>
          </a:p>
          <a:p>
            <a:pPr lvl="2"/>
            <a:r>
              <a:rPr lang="fr-FR" dirty="0"/>
              <a:t>Relances</a:t>
            </a:r>
          </a:p>
          <a:p>
            <a:pPr lvl="4"/>
            <a:r>
              <a:rPr lang="fr-FR" dirty="0"/>
              <a:t>DOS / CUT</a:t>
            </a:r>
          </a:p>
          <a:p>
            <a:pPr lvl="4"/>
            <a:r>
              <a:rPr lang="fr-FR" dirty="0"/>
              <a:t>DOS / CUT x2 (</a:t>
            </a:r>
            <a:r>
              <a:rPr lang="fr-FR" dirty="0" err="1"/>
              <a:t>Tortank</a:t>
            </a:r>
            <a:r>
              <a:rPr lang="fr-FR" dirty="0"/>
              <a:t>)</a:t>
            </a:r>
          </a:p>
          <a:p>
            <a:pPr lvl="2"/>
            <a:endParaRPr lang="fr-FR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EBE05509-BB15-1862-EE52-5DF47D5BFB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Accumuler les tâches en préparant la suite !!!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0B78283-AC9E-D813-42C5-CC52F86ABA2E}"/>
              </a:ext>
            </a:extLst>
          </p:cNvPr>
          <p:cNvSpPr txBox="1"/>
          <p:nvPr/>
        </p:nvSpPr>
        <p:spPr>
          <a:xfrm>
            <a:off x="2457372" y="5065065"/>
            <a:ext cx="72758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2060"/>
                </a:solidFill>
                <a:latin typeface="Aparajita" panose="020B0502040204020203" pitchFamily="18" charset="0"/>
                <a:cs typeface="Aparajita" panose="020B0502040204020203" pitchFamily="18" charset="0"/>
              </a:rPr>
              <a:t>« JE MAINTIENDRAI »</a:t>
            </a:r>
          </a:p>
        </p:txBody>
      </p:sp>
    </p:spTree>
    <p:extLst>
      <p:ext uri="{BB962C8B-B14F-4D97-AF65-F5344CB8AC3E}">
        <p14:creationId xmlns:p14="http://schemas.microsoft.com/office/powerpoint/2010/main" val="2541037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Mes documents\Terrain-h-2.gif"/>
          <p:cNvPicPr>
            <a:picLocks noChangeAspect="1" noChangeArrowheads="1"/>
          </p:cNvPicPr>
          <p:nvPr/>
        </p:nvPicPr>
        <p:blipFill rotWithShape="1">
          <a:blip r:embed="rId2" cstate="print"/>
          <a:srcRect l="-59" t="73717" r="-380" b="-306"/>
          <a:stretch/>
        </p:blipFill>
        <p:spPr bwMode="auto">
          <a:xfrm>
            <a:off x="0" y="0"/>
            <a:ext cx="12293932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41">
            <a:extLst>
              <a:ext uri="{FF2B5EF4-FFF2-40B4-BE49-F238E27FC236}">
                <a16:creationId xmlns:a16="http://schemas.microsoft.com/office/drawing/2014/main" id="{F5E6170C-CCB2-8E74-1A12-ECDBB0806815}"/>
              </a:ext>
            </a:extLst>
          </p:cNvPr>
          <p:cNvGrpSpPr>
            <a:grpSpLocks/>
          </p:cNvGrpSpPr>
          <p:nvPr/>
        </p:nvGrpSpPr>
        <p:grpSpPr bwMode="auto">
          <a:xfrm>
            <a:off x="7501852" y="3725232"/>
            <a:ext cx="413822" cy="220039"/>
            <a:chOff x="0" y="0"/>
            <a:chExt cx="980" cy="603"/>
          </a:xfrm>
        </p:grpSpPr>
        <p:sp>
          <p:nvSpPr>
            <p:cNvPr id="16" name="Oval 342">
              <a:extLst>
                <a:ext uri="{FF2B5EF4-FFF2-40B4-BE49-F238E27FC236}">
                  <a16:creationId xmlns:a16="http://schemas.microsoft.com/office/drawing/2014/main" id="{FD221E05-1558-9883-176C-4E90AD49BC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" name="Oval 343">
              <a:extLst>
                <a:ext uri="{FF2B5EF4-FFF2-40B4-BE49-F238E27FC236}">
                  <a16:creationId xmlns:a16="http://schemas.microsoft.com/office/drawing/2014/main" id="{221D00D9-1FE2-ADAC-BD66-93964AB3BA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" name="Line 344">
              <a:extLst>
                <a:ext uri="{FF2B5EF4-FFF2-40B4-BE49-F238E27FC236}">
                  <a16:creationId xmlns:a16="http://schemas.microsoft.com/office/drawing/2014/main" id="{437A2B6C-BD4A-5809-A117-6BA562147B2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345">
              <a:extLst>
                <a:ext uri="{FF2B5EF4-FFF2-40B4-BE49-F238E27FC236}">
                  <a16:creationId xmlns:a16="http://schemas.microsoft.com/office/drawing/2014/main" id="{86BFF979-E57F-4AB5-6248-5800D7DA1D3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 flipH="1" flipV="1">
              <a:off x="647" y="0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346">
              <a:extLst>
                <a:ext uri="{FF2B5EF4-FFF2-40B4-BE49-F238E27FC236}">
                  <a16:creationId xmlns:a16="http://schemas.microsoft.com/office/drawing/2014/main" id="{699EB6D4-CE53-DD76-527B-827595F421E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347">
              <a:extLst>
                <a:ext uri="{FF2B5EF4-FFF2-40B4-BE49-F238E27FC236}">
                  <a16:creationId xmlns:a16="http://schemas.microsoft.com/office/drawing/2014/main" id="{03E67F07-03A8-29F3-EDCB-2F4A433E2E2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348">
              <a:extLst>
                <a:ext uri="{FF2B5EF4-FFF2-40B4-BE49-F238E27FC236}">
                  <a16:creationId xmlns:a16="http://schemas.microsoft.com/office/drawing/2014/main" id="{300EDB6A-3B60-BF09-6176-7D0C21BCE82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349">
              <a:extLst>
                <a:ext uri="{FF2B5EF4-FFF2-40B4-BE49-F238E27FC236}">
                  <a16:creationId xmlns:a16="http://schemas.microsoft.com/office/drawing/2014/main" id="{59C1C7C6-AA55-CA48-21FF-556E2236B1C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" name="Group 341">
            <a:extLst>
              <a:ext uri="{FF2B5EF4-FFF2-40B4-BE49-F238E27FC236}">
                <a16:creationId xmlns:a16="http://schemas.microsoft.com/office/drawing/2014/main" id="{56E80973-0CBA-A80D-62F4-CC24FF40879D}"/>
              </a:ext>
            </a:extLst>
          </p:cNvPr>
          <p:cNvGrpSpPr>
            <a:grpSpLocks/>
          </p:cNvGrpSpPr>
          <p:nvPr/>
        </p:nvGrpSpPr>
        <p:grpSpPr bwMode="auto">
          <a:xfrm rot="243344">
            <a:off x="4261329" y="4461831"/>
            <a:ext cx="413822" cy="220039"/>
            <a:chOff x="0" y="0"/>
            <a:chExt cx="980" cy="603"/>
          </a:xfrm>
          <a:solidFill>
            <a:srgbClr val="00B0F0"/>
          </a:solidFill>
        </p:grpSpPr>
        <p:sp>
          <p:nvSpPr>
            <p:cNvPr id="25" name="Oval 342">
              <a:extLst>
                <a:ext uri="{FF2B5EF4-FFF2-40B4-BE49-F238E27FC236}">
                  <a16:creationId xmlns:a16="http://schemas.microsoft.com/office/drawing/2014/main" id="{1C6BFC0F-88EA-57EA-5D2E-1121C693F6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Oval 343">
              <a:extLst>
                <a:ext uri="{FF2B5EF4-FFF2-40B4-BE49-F238E27FC236}">
                  <a16:creationId xmlns:a16="http://schemas.microsoft.com/office/drawing/2014/main" id="{D7CF7FB1-BD71-6DD4-3D5C-54DA76FCED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Line 344">
              <a:extLst>
                <a:ext uri="{FF2B5EF4-FFF2-40B4-BE49-F238E27FC236}">
                  <a16:creationId xmlns:a16="http://schemas.microsoft.com/office/drawing/2014/main" id="{E7D4CEA6-C030-B64F-6444-473ADC44436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Line 345">
              <a:extLst>
                <a:ext uri="{FF2B5EF4-FFF2-40B4-BE49-F238E27FC236}">
                  <a16:creationId xmlns:a16="http://schemas.microsoft.com/office/drawing/2014/main" id="{741DC135-2B3C-0BA0-B8BF-875E87830E1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 flipH="1" flipV="1">
              <a:off x="647" y="0"/>
              <a:ext cx="324" cy="33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Line 346">
              <a:extLst>
                <a:ext uri="{FF2B5EF4-FFF2-40B4-BE49-F238E27FC236}">
                  <a16:creationId xmlns:a16="http://schemas.microsoft.com/office/drawing/2014/main" id="{BFFC1097-5E03-F132-F296-21A6363880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Line 347">
              <a:extLst>
                <a:ext uri="{FF2B5EF4-FFF2-40B4-BE49-F238E27FC236}">
                  <a16:creationId xmlns:a16="http://schemas.microsoft.com/office/drawing/2014/main" id="{D2E9C0BD-AD16-3EBC-884B-9B94028B89C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348">
              <a:extLst>
                <a:ext uri="{FF2B5EF4-FFF2-40B4-BE49-F238E27FC236}">
                  <a16:creationId xmlns:a16="http://schemas.microsoft.com/office/drawing/2014/main" id="{F71DDF4C-5A3E-2486-2190-9C7C148C5AC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Line 349">
              <a:extLst>
                <a:ext uri="{FF2B5EF4-FFF2-40B4-BE49-F238E27FC236}">
                  <a16:creationId xmlns:a16="http://schemas.microsoft.com/office/drawing/2014/main" id="{BFA56CA5-E9D9-9A67-1636-91E79B2FC3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3" name="Group 341">
            <a:extLst>
              <a:ext uri="{FF2B5EF4-FFF2-40B4-BE49-F238E27FC236}">
                <a16:creationId xmlns:a16="http://schemas.microsoft.com/office/drawing/2014/main" id="{0A14DE16-8621-AB8F-126E-C5E843F171B4}"/>
              </a:ext>
            </a:extLst>
          </p:cNvPr>
          <p:cNvGrpSpPr>
            <a:grpSpLocks/>
          </p:cNvGrpSpPr>
          <p:nvPr/>
        </p:nvGrpSpPr>
        <p:grpSpPr bwMode="auto">
          <a:xfrm>
            <a:off x="7499187" y="4467255"/>
            <a:ext cx="413822" cy="220039"/>
            <a:chOff x="0" y="0"/>
            <a:chExt cx="980" cy="603"/>
          </a:xfrm>
        </p:grpSpPr>
        <p:sp>
          <p:nvSpPr>
            <p:cNvPr id="34" name="Oval 342">
              <a:extLst>
                <a:ext uri="{FF2B5EF4-FFF2-40B4-BE49-F238E27FC236}">
                  <a16:creationId xmlns:a16="http://schemas.microsoft.com/office/drawing/2014/main" id="{4158F283-8450-3C14-81A2-FB73AB6F22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5" name="Oval 343">
              <a:extLst>
                <a:ext uri="{FF2B5EF4-FFF2-40B4-BE49-F238E27FC236}">
                  <a16:creationId xmlns:a16="http://schemas.microsoft.com/office/drawing/2014/main" id="{D9BCDB0E-F582-89EC-904C-4DEEC30B6D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6" name="Line 344">
              <a:extLst>
                <a:ext uri="{FF2B5EF4-FFF2-40B4-BE49-F238E27FC236}">
                  <a16:creationId xmlns:a16="http://schemas.microsoft.com/office/drawing/2014/main" id="{C55A8448-ED10-430F-612D-AD33450BD45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345">
              <a:extLst>
                <a:ext uri="{FF2B5EF4-FFF2-40B4-BE49-F238E27FC236}">
                  <a16:creationId xmlns:a16="http://schemas.microsoft.com/office/drawing/2014/main" id="{9C77CAF8-BE75-8196-080D-9321A923FD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 flipV="1">
              <a:off x="647" y="0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346">
              <a:extLst>
                <a:ext uri="{FF2B5EF4-FFF2-40B4-BE49-F238E27FC236}">
                  <a16:creationId xmlns:a16="http://schemas.microsoft.com/office/drawing/2014/main" id="{421BB1AF-81F7-F06D-E17D-CDABA598835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347">
              <a:extLst>
                <a:ext uri="{FF2B5EF4-FFF2-40B4-BE49-F238E27FC236}">
                  <a16:creationId xmlns:a16="http://schemas.microsoft.com/office/drawing/2014/main" id="{9CB26B55-C8B3-EB30-869E-D82A61E9488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Line 348">
              <a:extLst>
                <a:ext uri="{FF2B5EF4-FFF2-40B4-BE49-F238E27FC236}">
                  <a16:creationId xmlns:a16="http://schemas.microsoft.com/office/drawing/2014/main" id="{C886CC2A-8840-A14F-851A-1B583D69C3C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Line 349">
              <a:extLst>
                <a:ext uri="{FF2B5EF4-FFF2-40B4-BE49-F238E27FC236}">
                  <a16:creationId xmlns:a16="http://schemas.microsoft.com/office/drawing/2014/main" id="{30461F19-6EFB-7FA5-569C-DCA6D559796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2" name="Group 341">
            <a:extLst>
              <a:ext uri="{FF2B5EF4-FFF2-40B4-BE49-F238E27FC236}">
                <a16:creationId xmlns:a16="http://schemas.microsoft.com/office/drawing/2014/main" id="{6757882A-F9F9-75CE-ED50-5BF8808ABDBC}"/>
              </a:ext>
            </a:extLst>
          </p:cNvPr>
          <p:cNvGrpSpPr>
            <a:grpSpLocks/>
          </p:cNvGrpSpPr>
          <p:nvPr/>
        </p:nvGrpSpPr>
        <p:grpSpPr bwMode="auto">
          <a:xfrm>
            <a:off x="9615180" y="2900535"/>
            <a:ext cx="413822" cy="220039"/>
            <a:chOff x="0" y="0"/>
            <a:chExt cx="980" cy="603"/>
          </a:xfrm>
        </p:grpSpPr>
        <p:sp>
          <p:nvSpPr>
            <p:cNvPr id="43" name="Oval 342">
              <a:extLst>
                <a:ext uri="{FF2B5EF4-FFF2-40B4-BE49-F238E27FC236}">
                  <a16:creationId xmlns:a16="http://schemas.microsoft.com/office/drawing/2014/main" id="{0965CFB8-9D9A-8F6F-F91C-7FF751E371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4" name="Oval 343">
              <a:extLst>
                <a:ext uri="{FF2B5EF4-FFF2-40B4-BE49-F238E27FC236}">
                  <a16:creationId xmlns:a16="http://schemas.microsoft.com/office/drawing/2014/main" id="{4E4EDCFE-BB3C-DA85-E8D9-722B490599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5" name="Line 344">
              <a:extLst>
                <a:ext uri="{FF2B5EF4-FFF2-40B4-BE49-F238E27FC236}">
                  <a16:creationId xmlns:a16="http://schemas.microsoft.com/office/drawing/2014/main" id="{D7546190-0361-2B46-B019-239AF60A178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Line 345">
              <a:extLst>
                <a:ext uri="{FF2B5EF4-FFF2-40B4-BE49-F238E27FC236}">
                  <a16:creationId xmlns:a16="http://schemas.microsoft.com/office/drawing/2014/main" id="{54F609D4-F1E7-C26F-42C5-B1D24954D98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 flipH="1" flipV="1">
              <a:off x="647" y="0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Line 346">
              <a:extLst>
                <a:ext uri="{FF2B5EF4-FFF2-40B4-BE49-F238E27FC236}">
                  <a16:creationId xmlns:a16="http://schemas.microsoft.com/office/drawing/2014/main" id="{7A0452EC-84E3-03E8-B508-4A455FE6ECE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347">
              <a:extLst>
                <a:ext uri="{FF2B5EF4-FFF2-40B4-BE49-F238E27FC236}">
                  <a16:creationId xmlns:a16="http://schemas.microsoft.com/office/drawing/2014/main" id="{337F38BE-7D2F-2470-6C33-75F917B0FC5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Line 348">
              <a:extLst>
                <a:ext uri="{FF2B5EF4-FFF2-40B4-BE49-F238E27FC236}">
                  <a16:creationId xmlns:a16="http://schemas.microsoft.com/office/drawing/2014/main" id="{3116472A-2A87-8471-8C58-1D55977CD2F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349">
              <a:extLst>
                <a:ext uri="{FF2B5EF4-FFF2-40B4-BE49-F238E27FC236}">
                  <a16:creationId xmlns:a16="http://schemas.microsoft.com/office/drawing/2014/main" id="{664EAA17-B004-8133-6D15-F79EBEB0C0A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1" name="Organigramme : Procédé 50">
            <a:extLst>
              <a:ext uri="{FF2B5EF4-FFF2-40B4-BE49-F238E27FC236}">
                <a16:creationId xmlns:a16="http://schemas.microsoft.com/office/drawing/2014/main" id="{BC58E902-0228-F0E1-8583-6522683BFFC5}"/>
              </a:ext>
            </a:extLst>
          </p:cNvPr>
          <p:cNvSpPr/>
          <p:nvPr/>
        </p:nvSpPr>
        <p:spPr>
          <a:xfrm>
            <a:off x="1" y="0"/>
            <a:ext cx="2033516" cy="1446663"/>
          </a:xfrm>
          <a:prstGeom prst="flowChartProces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1"/>
                </a:solidFill>
              </a:rPr>
              <a:t>         Meneuse</a:t>
            </a:r>
          </a:p>
          <a:p>
            <a:r>
              <a:rPr lang="fr-FR" dirty="0">
                <a:solidFill>
                  <a:schemeClr val="bg1"/>
                </a:solidFill>
              </a:rPr>
              <a:t>         Solution Cut</a:t>
            </a:r>
          </a:p>
          <a:p>
            <a:r>
              <a:rPr lang="fr-FR" dirty="0">
                <a:solidFill>
                  <a:schemeClr val="bg1"/>
                </a:solidFill>
              </a:rPr>
              <a:t>         Solution Dos</a:t>
            </a:r>
          </a:p>
          <a:p>
            <a:r>
              <a:rPr lang="fr-FR" dirty="0">
                <a:solidFill>
                  <a:schemeClr val="bg1"/>
                </a:solidFill>
              </a:rPr>
              <a:t>         Zone Faible</a:t>
            </a:r>
          </a:p>
          <a:p>
            <a:r>
              <a:rPr lang="fr-FR" dirty="0">
                <a:solidFill>
                  <a:schemeClr val="bg1"/>
                </a:solidFill>
              </a:rPr>
              <a:t>         Zone Forte</a:t>
            </a:r>
          </a:p>
        </p:txBody>
      </p:sp>
      <p:grpSp>
        <p:nvGrpSpPr>
          <p:cNvPr id="52" name="Group 341">
            <a:extLst>
              <a:ext uri="{FF2B5EF4-FFF2-40B4-BE49-F238E27FC236}">
                <a16:creationId xmlns:a16="http://schemas.microsoft.com/office/drawing/2014/main" id="{289EA591-EEA3-4A9C-2E63-DFE3CEC7783C}"/>
              </a:ext>
            </a:extLst>
          </p:cNvPr>
          <p:cNvGrpSpPr>
            <a:grpSpLocks/>
          </p:cNvGrpSpPr>
          <p:nvPr/>
        </p:nvGrpSpPr>
        <p:grpSpPr bwMode="auto">
          <a:xfrm rot="243344">
            <a:off x="70799" y="621203"/>
            <a:ext cx="413822" cy="220039"/>
            <a:chOff x="0" y="0"/>
            <a:chExt cx="980" cy="603"/>
          </a:xfrm>
          <a:solidFill>
            <a:srgbClr val="00B0F0"/>
          </a:solidFill>
        </p:grpSpPr>
        <p:sp>
          <p:nvSpPr>
            <p:cNvPr id="53" name="Oval 342">
              <a:extLst>
                <a:ext uri="{FF2B5EF4-FFF2-40B4-BE49-F238E27FC236}">
                  <a16:creationId xmlns:a16="http://schemas.microsoft.com/office/drawing/2014/main" id="{B8DBEC88-E1A8-891B-FE39-A753A22300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4" name="Oval 343">
              <a:extLst>
                <a:ext uri="{FF2B5EF4-FFF2-40B4-BE49-F238E27FC236}">
                  <a16:creationId xmlns:a16="http://schemas.microsoft.com/office/drawing/2014/main" id="{B022C875-E8FD-E41D-52F1-D1A6FFF6DD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5" name="Line 344">
              <a:extLst>
                <a:ext uri="{FF2B5EF4-FFF2-40B4-BE49-F238E27FC236}">
                  <a16:creationId xmlns:a16="http://schemas.microsoft.com/office/drawing/2014/main" id="{507E78EF-EA42-4C5C-CCA8-25AC5DDE9E3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Line 345">
              <a:extLst>
                <a:ext uri="{FF2B5EF4-FFF2-40B4-BE49-F238E27FC236}">
                  <a16:creationId xmlns:a16="http://schemas.microsoft.com/office/drawing/2014/main" id="{EC146861-6E01-5F1A-D1CE-DF7E83CF6CE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 flipH="1" flipV="1">
              <a:off x="647" y="0"/>
              <a:ext cx="324" cy="33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Line 346">
              <a:extLst>
                <a:ext uri="{FF2B5EF4-FFF2-40B4-BE49-F238E27FC236}">
                  <a16:creationId xmlns:a16="http://schemas.microsoft.com/office/drawing/2014/main" id="{F99ED013-3270-19C7-5A68-A385E084D90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Line 347">
              <a:extLst>
                <a:ext uri="{FF2B5EF4-FFF2-40B4-BE49-F238E27FC236}">
                  <a16:creationId xmlns:a16="http://schemas.microsoft.com/office/drawing/2014/main" id="{ED383954-D627-EA7C-44BA-EE96144E7C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Line 348">
              <a:extLst>
                <a:ext uri="{FF2B5EF4-FFF2-40B4-BE49-F238E27FC236}">
                  <a16:creationId xmlns:a16="http://schemas.microsoft.com/office/drawing/2014/main" id="{6D5B5553-7DBE-20A8-EDD2-A1F535B091D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Line 349">
              <a:extLst>
                <a:ext uri="{FF2B5EF4-FFF2-40B4-BE49-F238E27FC236}">
                  <a16:creationId xmlns:a16="http://schemas.microsoft.com/office/drawing/2014/main" id="{809C1738-B96B-6B66-61C3-CC52AA6265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1" name="Group 341">
            <a:extLst>
              <a:ext uri="{FF2B5EF4-FFF2-40B4-BE49-F238E27FC236}">
                <a16:creationId xmlns:a16="http://schemas.microsoft.com/office/drawing/2014/main" id="{67046E70-1F93-5B10-C197-C9A4986DE24E}"/>
              </a:ext>
            </a:extLst>
          </p:cNvPr>
          <p:cNvGrpSpPr>
            <a:grpSpLocks/>
          </p:cNvGrpSpPr>
          <p:nvPr/>
        </p:nvGrpSpPr>
        <p:grpSpPr bwMode="auto">
          <a:xfrm>
            <a:off x="77449" y="68604"/>
            <a:ext cx="413822" cy="220039"/>
            <a:chOff x="0" y="0"/>
            <a:chExt cx="980" cy="603"/>
          </a:xfrm>
        </p:grpSpPr>
        <p:sp>
          <p:nvSpPr>
            <p:cNvPr id="62" name="Oval 342">
              <a:extLst>
                <a:ext uri="{FF2B5EF4-FFF2-40B4-BE49-F238E27FC236}">
                  <a16:creationId xmlns:a16="http://schemas.microsoft.com/office/drawing/2014/main" id="{E90D9E7E-5447-C6A9-7089-42152D9718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3" name="Oval 343">
              <a:extLst>
                <a:ext uri="{FF2B5EF4-FFF2-40B4-BE49-F238E27FC236}">
                  <a16:creationId xmlns:a16="http://schemas.microsoft.com/office/drawing/2014/main" id="{E2A26308-D580-2291-1200-D560C1594D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" name="Line 344">
              <a:extLst>
                <a:ext uri="{FF2B5EF4-FFF2-40B4-BE49-F238E27FC236}">
                  <a16:creationId xmlns:a16="http://schemas.microsoft.com/office/drawing/2014/main" id="{2EF0F187-CE36-E2C7-88C9-0AB3C75F66C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Line 345">
              <a:extLst>
                <a:ext uri="{FF2B5EF4-FFF2-40B4-BE49-F238E27FC236}">
                  <a16:creationId xmlns:a16="http://schemas.microsoft.com/office/drawing/2014/main" id="{282D0844-E0B1-9A09-A782-930D750412A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 flipH="1" flipV="1">
              <a:off x="647" y="0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Line 346">
              <a:extLst>
                <a:ext uri="{FF2B5EF4-FFF2-40B4-BE49-F238E27FC236}">
                  <a16:creationId xmlns:a16="http://schemas.microsoft.com/office/drawing/2014/main" id="{E587BDC7-9357-3B8C-9322-623A97CDEB6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Line 347">
              <a:extLst>
                <a:ext uri="{FF2B5EF4-FFF2-40B4-BE49-F238E27FC236}">
                  <a16:creationId xmlns:a16="http://schemas.microsoft.com/office/drawing/2014/main" id="{4DD711FE-B039-87AC-AFEF-EB464488B6F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Line 348">
              <a:extLst>
                <a:ext uri="{FF2B5EF4-FFF2-40B4-BE49-F238E27FC236}">
                  <a16:creationId xmlns:a16="http://schemas.microsoft.com/office/drawing/2014/main" id="{30291A3A-B537-2516-34ED-C15D244B4A9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Line 349">
              <a:extLst>
                <a:ext uri="{FF2B5EF4-FFF2-40B4-BE49-F238E27FC236}">
                  <a16:creationId xmlns:a16="http://schemas.microsoft.com/office/drawing/2014/main" id="{09558AB0-3885-EE86-3B0D-F3A1C31022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0" name="Group 341">
            <a:extLst>
              <a:ext uri="{FF2B5EF4-FFF2-40B4-BE49-F238E27FC236}">
                <a16:creationId xmlns:a16="http://schemas.microsoft.com/office/drawing/2014/main" id="{CE8599BC-DEBA-4DB9-90B4-CE4421CDB8F6}"/>
              </a:ext>
            </a:extLst>
          </p:cNvPr>
          <p:cNvGrpSpPr>
            <a:grpSpLocks/>
          </p:cNvGrpSpPr>
          <p:nvPr/>
        </p:nvGrpSpPr>
        <p:grpSpPr bwMode="auto">
          <a:xfrm>
            <a:off x="66201" y="342823"/>
            <a:ext cx="413822" cy="220039"/>
            <a:chOff x="0" y="0"/>
            <a:chExt cx="980" cy="603"/>
          </a:xfrm>
        </p:grpSpPr>
        <p:sp>
          <p:nvSpPr>
            <p:cNvPr id="71" name="Oval 342">
              <a:extLst>
                <a:ext uri="{FF2B5EF4-FFF2-40B4-BE49-F238E27FC236}">
                  <a16:creationId xmlns:a16="http://schemas.microsoft.com/office/drawing/2014/main" id="{9DBF3E28-95F3-2A95-E03D-16E18AE3FE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2" name="Oval 343">
              <a:extLst>
                <a:ext uri="{FF2B5EF4-FFF2-40B4-BE49-F238E27FC236}">
                  <a16:creationId xmlns:a16="http://schemas.microsoft.com/office/drawing/2014/main" id="{F5B4BC85-F3BE-B76D-C92B-C39F4BDE27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3" name="Line 344">
              <a:extLst>
                <a:ext uri="{FF2B5EF4-FFF2-40B4-BE49-F238E27FC236}">
                  <a16:creationId xmlns:a16="http://schemas.microsoft.com/office/drawing/2014/main" id="{95901669-1AB2-77E6-516A-C05F7800412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Line 345">
              <a:extLst>
                <a:ext uri="{FF2B5EF4-FFF2-40B4-BE49-F238E27FC236}">
                  <a16:creationId xmlns:a16="http://schemas.microsoft.com/office/drawing/2014/main" id="{F7EEABD4-3BBA-EB02-B5BD-4380841F3DB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 flipV="1">
              <a:off x="647" y="0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Line 346">
              <a:extLst>
                <a:ext uri="{FF2B5EF4-FFF2-40B4-BE49-F238E27FC236}">
                  <a16:creationId xmlns:a16="http://schemas.microsoft.com/office/drawing/2014/main" id="{A1259B20-6ED9-482C-EBCA-5218B7EA8DC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Line 347">
              <a:extLst>
                <a:ext uri="{FF2B5EF4-FFF2-40B4-BE49-F238E27FC236}">
                  <a16:creationId xmlns:a16="http://schemas.microsoft.com/office/drawing/2014/main" id="{C229175B-15A2-C675-803C-95089998508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Line 348">
              <a:extLst>
                <a:ext uri="{FF2B5EF4-FFF2-40B4-BE49-F238E27FC236}">
                  <a16:creationId xmlns:a16="http://schemas.microsoft.com/office/drawing/2014/main" id="{422EC04B-89E2-D20B-92EF-C288B21ECCF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Line 349">
              <a:extLst>
                <a:ext uri="{FF2B5EF4-FFF2-40B4-BE49-F238E27FC236}">
                  <a16:creationId xmlns:a16="http://schemas.microsoft.com/office/drawing/2014/main" id="{5BF8FDF4-EAFE-8A64-8796-4DC2D870271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9" name="Ellipse 78">
            <a:extLst>
              <a:ext uri="{FF2B5EF4-FFF2-40B4-BE49-F238E27FC236}">
                <a16:creationId xmlns:a16="http://schemas.microsoft.com/office/drawing/2014/main" id="{549846B1-521E-C022-9189-A26770F07998}"/>
              </a:ext>
            </a:extLst>
          </p:cNvPr>
          <p:cNvSpPr/>
          <p:nvPr/>
        </p:nvSpPr>
        <p:spPr>
          <a:xfrm>
            <a:off x="9315620" y="2018469"/>
            <a:ext cx="995328" cy="5701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RUCK</a:t>
            </a:r>
          </a:p>
        </p:txBody>
      </p:sp>
      <p:pic>
        <p:nvPicPr>
          <p:cNvPr id="13" name="Image 12" descr="ballon-rugby-replica-top-14-gilbert.jpg.png">
            <a:extLst>
              <a:ext uri="{FF2B5EF4-FFF2-40B4-BE49-F238E27FC236}">
                <a16:creationId xmlns:a16="http://schemas.microsoft.com/office/drawing/2014/main" id="{10971124-4531-7D15-31E8-A48F2C146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225" y="2576352"/>
            <a:ext cx="283642" cy="283642"/>
          </a:xfrm>
          <a:prstGeom prst="rect">
            <a:avLst/>
          </a:prstGeom>
        </p:spPr>
      </p:pic>
      <p:grpSp>
        <p:nvGrpSpPr>
          <p:cNvPr id="89" name="Group 341">
            <a:extLst>
              <a:ext uri="{FF2B5EF4-FFF2-40B4-BE49-F238E27FC236}">
                <a16:creationId xmlns:a16="http://schemas.microsoft.com/office/drawing/2014/main" id="{1E90D059-F82C-94C0-C1BF-476F11EED0E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901798" y="1908448"/>
            <a:ext cx="413822" cy="220039"/>
            <a:chOff x="0" y="0"/>
            <a:chExt cx="980" cy="603"/>
          </a:xfrm>
        </p:grpSpPr>
        <p:sp>
          <p:nvSpPr>
            <p:cNvPr id="90" name="Oval 342">
              <a:extLst>
                <a:ext uri="{FF2B5EF4-FFF2-40B4-BE49-F238E27FC236}">
                  <a16:creationId xmlns:a16="http://schemas.microsoft.com/office/drawing/2014/main" id="{538EDBD2-F112-9CB4-611C-AB3611B9BE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1" name="Oval 343">
              <a:extLst>
                <a:ext uri="{FF2B5EF4-FFF2-40B4-BE49-F238E27FC236}">
                  <a16:creationId xmlns:a16="http://schemas.microsoft.com/office/drawing/2014/main" id="{36FEBEA8-BA00-EF5B-4D46-6553BA90AB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2" name="Line 344">
              <a:extLst>
                <a:ext uri="{FF2B5EF4-FFF2-40B4-BE49-F238E27FC236}">
                  <a16:creationId xmlns:a16="http://schemas.microsoft.com/office/drawing/2014/main" id="{55B31FBD-9D77-7E01-FDC6-EB9A3360064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Line 345">
              <a:extLst>
                <a:ext uri="{FF2B5EF4-FFF2-40B4-BE49-F238E27FC236}">
                  <a16:creationId xmlns:a16="http://schemas.microsoft.com/office/drawing/2014/main" id="{032BCF5B-F265-5F1B-4A06-9A06F88047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 flipV="1">
              <a:off x="647" y="0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Line 346">
              <a:extLst>
                <a:ext uri="{FF2B5EF4-FFF2-40B4-BE49-F238E27FC236}">
                  <a16:creationId xmlns:a16="http://schemas.microsoft.com/office/drawing/2014/main" id="{B992D4DF-8E79-746A-14FB-0D6CCB7C5C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Line 347">
              <a:extLst>
                <a:ext uri="{FF2B5EF4-FFF2-40B4-BE49-F238E27FC236}">
                  <a16:creationId xmlns:a16="http://schemas.microsoft.com/office/drawing/2014/main" id="{A73F6267-D051-D753-94CC-67935D9986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Line 348">
              <a:extLst>
                <a:ext uri="{FF2B5EF4-FFF2-40B4-BE49-F238E27FC236}">
                  <a16:creationId xmlns:a16="http://schemas.microsoft.com/office/drawing/2014/main" id="{345345DF-9E66-231A-FEF8-70D26FC1014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Line 349">
              <a:extLst>
                <a:ext uri="{FF2B5EF4-FFF2-40B4-BE49-F238E27FC236}">
                  <a16:creationId xmlns:a16="http://schemas.microsoft.com/office/drawing/2014/main" id="{77E8E89B-5B1B-AA53-E335-63B79B9641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8" name="Group 341">
            <a:extLst>
              <a:ext uri="{FF2B5EF4-FFF2-40B4-BE49-F238E27FC236}">
                <a16:creationId xmlns:a16="http://schemas.microsoft.com/office/drawing/2014/main" id="{4CEB581A-D06D-D719-90AF-A2EA63FECC7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309676" y="1911427"/>
            <a:ext cx="413822" cy="220039"/>
            <a:chOff x="0" y="0"/>
            <a:chExt cx="980" cy="603"/>
          </a:xfrm>
        </p:grpSpPr>
        <p:sp>
          <p:nvSpPr>
            <p:cNvPr id="99" name="Oval 342">
              <a:extLst>
                <a:ext uri="{FF2B5EF4-FFF2-40B4-BE49-F238E27FC236}">
                  <a16:creationId xmlns:a16="http://schemas.microsoft.com/office/drawing/2014/main" id="{8814C4A7-2323-4E06-DB47-799B7F8AFD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0" name="Oval 343">
              <a:extLst>
                <a:ext uri="{FF2B5EF4-FFF2-40B4-BE49-F238E27FC236}">
                  <a16:creationId xmlns:a16="http://schemas.microsoft.com/office/drawing/2014/main" id="{679549A1-5E6F-D8A2-1271-8BFFA2BEEF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1" name="Line 344">
              <a:extLst>
                <a:ext uri="{FF2B5EF4-FFF2-40B4-BE49-F238E27FC236}">
                  <a16:creationId xmlns:a16="http://schemas.microsoft.com/office/drawing/2014/main" id="{D9CB9F1C-F8FB-E448-1DA7-ADC4E9DFDF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Line 345">
              <a:extLst>
                <a:ext uri="{FF2B5EF4-FFF2-40B4-BE49-F238E27FC236}">
                  <a16:creationId xmlns:a16="http://schemas.microsoft.com/office/drawing/2014/main" id="{BBD407C6-BB00-9EAE-2DD9-E41CD149738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 flipV="1">
              <a:off x="647" y="0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Line 346">
              <a:extLst>
                <a:ext uri="{FF2B5EF4-FFF2-40B4-BE49-F238E27FC236}">
                  <a16:creationId xmlns:a16="http://schemas.microsoft.com/office/drawing/2014/main" id="{7E162293-9034-E09A-D977-CDD0752D03B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Line 347">
              <a:extLst>
                <a:ext uri="{FF2B5EF4-FFF2-40B4-BE49-F238E27FC236}">
                  <a16:creationId xmlns:a16="http://schemas.microsoft.com/office/drawing/2014/main" id="{C1F367F4-72A4-8098-48CD-C9EF60D051B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Line 348">
              <a:extLst>
                <a:ext uri="{FF2B5EF4-FFF2-40B4-BE49-F238E27FC236}">
                  <a16:creationId xmlns:a16="http://schemas.microsoft.com/office/drawing/2014/main" id="{DB52DFDD-7D28-45F6-9C77-FEAE411C568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Line 349">
              <a:extLst>
                <a:ext uri="{FF2B5EF4-FFF2-40B4-BE49-F238E27FC236}">
                  <a16:creationId xmlns:a16="http://schemas.microsoft.com/office/drawing/2014/main" id="{C69B66E2-33DD-636B-39C7-65E74C1437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5" name="Group 341">
            <a:extLst>
              <a:ext uri="{FF2B5EF4-FFF2-40B4-BE49-F238E27FC236}">
                <a16:creationId xmlns:a16="http://schemas.microsoft.com/office/drawing/2014/main" id="{64ED08AA-1814-1706-8C12-986B05CE539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704963" y="1898298"/>
            <a:ext cx="413822" cy="220039"/>
            <a:chOff x="0" y="0"/>
            <a:chExt cx="980" cy="603"/>
          </a:xfrm>
        </p:grpSpPr>
        <p:sp>
          <p:nvSpPr>
            <p:cNvPr id="126" name="Oval 342">
              <a:extLst>
                <a:ext uri="{FF2B5EF4-FFF2-40B4-BE49-F238E27FC236}">
                  <a16:creationId xmlns:a16="http://schemas.microsoft.com/office/drawing/2014/main" id="{5FD46EDE-F0FC-23C8-69E8-6F006A4EAB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7" name="Oval 343">
              <a:extLst>
                <a:ext uri="{FF2B5EF4-FFF2-40B4-BE49-F238E27FC236}">
                  <a16:creationId xmlns:a16="http://schemas.microsoft.com/office/drawing/2014/main" id="{556087F0-0D87-067A-FDD5-F47156D272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8" name="Line 344">
              <a:extLst>
                <a:ext uri="{FF2B5EF4-FFF2-40B4-BE49-F238E27FC236}">
                  <a16:creationId xmlns:a16="http://schemas.microsoft.com/office/drawing/2014/main" id="{E1E6B40D-8119-DBB5-2304-3BEE735217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9" name="Line 345">
              <a:extLst>
                <a:ext uri="{FF2B5EF4-FFF2-40B4-BE49-F238E27FC236}">
                  <a16:creationId xmlns:a16="http://schemas.microsoft.com/office/drawing/2014/main" id="{93C84147-F9FC-ABBD-08A5-65C79B9F20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 flipV="1">
              <a:off x="647" y="0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" name="Line 346">
              <a:extLst>
                <a:ext uri="{FF2B5EF4-FFF2-40B4-BE49-F238E27FC236}">
                  <a16:creationId xmlns:a16="http://schemas.microsoft.com/office/drawing/2014/main" id="{62A209E2-D51C-15D8-FAF8-519F3BAD222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1" name="Line 347">
              <a:extLst>
                <a:ext uri="{FF2B5EF4-FFF2-40B4-BE49-F238E27FC236}">
                  <a16:creationId xmlns:a16="http://schemas.microsoft.com/office/drawing/2014/main" id="{4EBF1F77-0F99-214E-1182-53B7B29973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" name="Line 348">
              <a:extLst>
                <a:ext uri="{FF2B5EF4-FFF2-40B4-BE49-F238E27FC236}">
                  <a16:creationId xmlns:a16="http://schemas.microsoft.com/office/drawing/2014/main" id="{F0F19255-D996-B720-5FBC-88D41F41D79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" name="Line 349">
              <a:extLst>
                <a:ext uri="{FF2B5EF4-FFF2-40B4-BE49-F238E27FC236}">
                  <a16:creationId xmlns:a16="http://schemas.microsoft.com/office/drawing/2014/main" id="{9C415C16-F82A-1DD0-FF00-470DFD192E3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2" name="Ellipse 161">
            <a:extLst>
              <a:ext uri="{FF2B5EF4-FFF2-40B4-BE49-F238E27FC236}">
                <a16:creationId xmlns:a16="http://schemas.microsoft.com/office/drawing/2014/main" id="{7D0F3855-4879-A816-071E-F573A57AEBBC}"/>
              </a:ext>
            </a:extLst>
          </p:cNvPr>
          <p:cNvSpPr/>
          <p:nvPr/>
        </p:nvSpPr>
        <p:spPr>
          <a:xfrm>
            <a:off x="7456362" y="1619574"/>
            <a:ext cx="1898208" cy="691992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34" name="Group 341">
            <a:extLst>
              <a:ext uri="{FF2B5EF4-FFF2-40B4-BE49-F238E27FC236}">
                <a16:creationId xmlns:a16="http://schemas.microsoft.com/office/drawing/2014/main" id="{B17CE429-5423-DC7E-E6FD-93680DC88A9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839910" y="1888643"/>
            <a:ext cx="413822" cy="220039"/>
            <a:chOff x="0" y="0"/>
            <a:chExt cx="980" cy="603"/>
          </a:xfrm>
        </p:grpSpPr>
        <p:sp>
          <p:nvSpPr>
            <p:cNvPr id="135" name="Oval 342">
              <a:extLst>
                <a:ext uri="{FF2B5EF4-FFF2-40B4-BE49-F238E27FC236}">
                  <a16:creationId xmlns:a16="http://schemas.microsoft.com/office/drawing/2014/main" id="{D001D592-1E4F-1091-22F8-3D8D1372FD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6" name="Oval 343">
              <a:extLst>
                <a:ext uri="{FF2B5EF4-FFF2-40B4-BE49-F238E27FC236}">
                  <a16:creationId xmlns:a16="http://schemas.microsoft.com/office/drawing/2014/main" id="{120CE631-0DFE-B041-CBC2-1A7DF577AC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7" name="Line 344">
              <a:extLst>
                <a:ext uri="{FF2B5EF4-FFF2-40B4-BE49-F238E27FC236}">
                  <a16:creationId xmlns:a16="http://schemas.microsoft.com/office/drawing/2014/main" id="{180AAA09-9F79-4305-F9DE-DC0365ADB79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8" name="Line 345">
              <a:extLst>
                <a:ext uri="{FF2B5EF4-FFF2-40B4-BE49-F238E27FC236}">
                  <a16:creationId xmlns:a16="http://schemas.microsoft.com/office/drawing/2014/main" id="{19F41425-B3D8-2F05-8FD9-63CA60AC9FE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 flipV="1">
              <a:off x="647" y="0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" name="Line 346">
              <a:extLst>
                <a:ext uri="{FF2B5EF4-FFF2-40B4-BE49-F238E27FC236}">
                  <a16:creationId xmlns:a16="http://schemas.microsoft.com/office/drawing/2014/main" id="{D3E8F1B5-4F3C-D324-27C0-63F4C4188C7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0" name="Line 347">
              <a:extLst>
                <a:ext uri="{FF2B5EF4-FFF2-40B4-BE49-F238E27FC236}">
                  <a16:creationId xmlns:a16="http://schemas.microsoft.com/office/drawing/2014/main" id="{D8103B6D-B913-BFC4-B080-07FEBF3EE5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1" name="Line 348">
              <a:extLst>
                <a:ext uri="{FF2B5EF4-FFF2-40B4-BE49-F238E27FC236}">
                  <a16:creationId xmlns:a16="http://schemas.microsoft.com/office/drawing/2014/main" id="{0C13D18D-ED3C-E390-7002-EFCA37AB85A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2" name="Line 349">
              <a:extLst>
                <a:ext uri="{FF2B5EF4-FFF2-40B4-BE49-F238E27FC236}">
                  <a16:creationId xmlns:a16="http://schemas.microsoft.com/office/drawing/2014/main" id="{91E1AA33-D086-0815-B913-4B964585A2D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3" name="Group 341">
            <a:extLst>
              <a:ext uri="{FF2B5EF4-FFF2-40B4-BE49-F238E27FC236}">
                <a16:creationId xmlns:a16="http://schemas.microsoft.com/office/drawing/2014/main" id="{F01A36B7-BF02-8496-0B55-DB3F4C89FBF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326525" y="1877126"/>
            <a:ext cx="413822" cy="220039"/>
            <a:chOff x="0" y="0"/>
            <a:chExt cx="980" cy="603"/>
          </a:xfrm>
        </p:grpSpPr>
        <p:sp>
          <p:nvSpPr>
            <p:cNvPr id="144" name="Oval 342">
              <a:extLst>
                <a:ext uri="{FF2B5EF4-FFF2-40B4-BE49-F238E27FC236}">
                  <a16:creationId xmlns:a16="http://schemas.microsoft.com/office/drawing/2014/main" id="{68368EC5-9FAE-917A-6C79-0E80BFACE4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5" name="Oval 343">
              <a:extLst>
                <a:ext uri="{FF2B5EF4-FFF2-40B4-BE49-F238E27FC236}">
                  <a16:creationId xmlns:a16="http://schemas.microsoft.com/office/drawing/2014/main" id="{0ADD483B-C18C-79BF-7150-56FD18BD6B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6" name="Line 344">
              <a:extLst>
                <a:ext uri="{FF2B5EF4-FFF2-40B4-BE49-F238E27FC236}">
                  <a16:creationId xmlns:a16="http://schemas.microsoft.com/office/drawing/2014/main" id="{BA2FA4B6-0DEC-E619-67E4-FB7321B91C6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7" name="Line 345">
              <a:extLst>
                <a:ext uri="{FF2B5EF4-FFF2-40B4-BE49-F238E27FC236}">
                  <a16:creationId xmlns:a16="http://schemas.microsoft.com/office/drawing/2014/main" id="{BE5DDEC2-A4EE-75A0-78E1-8BA77908EC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 flipV="1">
              <a:off x="647" y="0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8" name="Line 346">
              <a:extLst>
                <a:ext uri="{FF2B5EF4-FFF2-40B4-BE49-F238E27FC236}">
                  <a16:creationId xmlns:a16="http://schemas.microsoft.com/office/drawing/2014/main" id="{8ABF10C2-0342-C805-8644-E8C9E135A40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9" name="Line 347">
              <a:extLst>
                <a:ext uri="{FF2B5EF4-FFF2-40B4-BE49-F238E27FC236}">
                  <a16:creationId xmlns:a16="http://schemas.microsoft.com/office/drawing/2014/main" id="{E0F680C1-1F07-7BFF-70B0-EC63602F5D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0" name="Line 348">
              <a:extLst>
                <a:ext uri="{FF2B5EF4-FFF2-40B4-BE49-F238E27FC236}">
                  <a16:creationId xmlns:a16="http://schemas.microsoft.com/office/drawing/2014/main" id="{A697593D-FDA0-D7A3-50ED-553E8603903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1" name="Line 349">
              <a:extLst>
                <a:ext uri="{FF2B5EF4-FFF2-40B4-BE49-F238E27FC236}">
                  <a16:creationId xmlns:a16="http://schemas.microsoft.com/office/drawing/2014/main" id="{F6B03988-834D-DE33-1869-E3CB6FFB450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52" name="Group 341">
            <a:extLst>
              <a:ext uri="{FF2B5EF4-FFF2-40B4-BE49-F238E27FC236}">
                <a16:creationId xmlns:a16="http://schemas.microsoft.com/office/drawing/2014/main" id="{0904EAB3-6F20-0A8A-C888-E108074D9DD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758086" y="1902494"/>
            <a:ext cx="413822" cy="220039"/>
            <a:chOff x="0" y="0"/>
            <a:chExt cx="980" cy="603"/>
          </a:xfrm>
        </p:grpSpPr>
        <p:sp>
          <p:nvSpPr>
            <p:cNvPr id="153" name="Oval 342">
              <a:extLst>
                <a:ext uri="{FF2B5EF4-FFF2-40B4-BE49-F238E27FC236}">
                  <a16:creationId xmlns:a16="http://schemas.microsoft.com/office/drawing/2014/main" id="{CA3E8E39-9926-6C6E-9063-214278E94F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" name="Oval 343">
              <a:extLst>
                <a:ext uri="{FF2B5EF4-FFF2-40B4-BE49-F238E27FC236}">
                  <a16:creationId xmlns:a16="http://schemas.microsoft.com/office/drawing/2014/main" id="{25FC363C-CB94-9A61-3D21-028FC53EA6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5" name="Line 344">
              <a:extLst>
                <a:ext uri="{FF2B5EF4-FFF2-40B4-BE49-F238E27FC236}">
                  <a16:creationId xmlns:a16="http://schemas.microsoft.com/office/drawing/2014/main" id="{B2D90CE3-75C6-D7E5-8079-43254C68D65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56" name="Line 345">
              <a:extLst>
                <a:ext uri="{FF2B5EF4-FFF2-40B4-BE49-F238E27FC236}">
                  <a16:creationId xmlns:a16="http://schemas.microsoft.com/office/drawing/2014/main" id="{4A650B2D-136D-736A-69E9-CEE2DBE35F5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 flipV="1">
              <a:off x="647" y="0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7" name="Line 346">
              <a:extLst>
                <a:ext uri="{FF2B5EF4-FFF2-40B4-BE49-F238E27FC236}">
                  <a16:creationId xmlns:a16="http://schemas.microsoft.com/office/drawing/2014/main" id="{221E5428-BF27-4BE7-BA5C-ED1980AAFB8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8" name="Line 347">
              <a:extLst>
                <a:ext uri="{FF2B5EF4-FFF2-40B4-BE49-F238E27FC236}">
                  <a16:creationId xmlns:a16="http://schemas.microsoft.com/office/drawing/2014/main" id="{BD1FF152-D873-3F69-FF5E-D03B072363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9" name="Line 348">
              <a:extLst>
                <a:ext uri="{FF2B5EF4-FFF2-40B4-BE49-F238E27FC236}">
                  <a16:creationId xmlns:a16="http://schemas.microsoft.com/office/drawing/2014/main" id="{6481A19B-72ED-4075-8752-9399392F40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0" name="Line 349">
              <a:extLst>
                <a:ext uri="{FF2B5EF4-FFF2-40B4-BE49-F238E27FC236}">
                  <a16:creationId xmlns:a16="http://schemas.microsoft.com/office/drawing/2014/main" id="{FBE56E52-0F52-C4C3-E979-FEF9166770E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1" name="Ellipse 160">
            <a:extLst>
              <a:ext uri="{FF2B5EF4-FFF2-40B4-BE49-F238E27FC236}">
                <a16:creationId xmlns:a16="http://schemas.microsoft.com/office/drawing/2014/main" id="{75BFD884-4A76-95E2-4C2C-91968323A853}"/>
              </a:ext>
            </a:extLst>
          </p:cNvPr>
          <p:cNvSpPr/>
          <p:nvPr/>
        </p:nvSpPr>
        <p:spPr>
          <a:xfrm>
            <a:off x="3616199" y="1619574"/>
            <a:ext cx="3860980" cy="77819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>
            <a:extLst>
              <a:ext uri="{FF2B5EF4-FFF2-40B4-BE49-F238E27FC236}">
                <a16:creationId xmlns:a16="http://schemas.microsoft.com/office/drawing/2014/main" id="{03BCD3ED-0098-57A2-D314-6F20029CAFEF}"/>
              </a:ext>
            </a:extLst>
          </p:cNvPr>
          <p:cNvSpPr/>
          <p:nvPr/>
        </p:nvSpPr>
        <p:spPr>
          <a:xfrm>
            <a:off x="63536" y="866530"/>
            <a:ext cx="413927" cy="26937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>
            <a:extLst>
              <a:ext uri="{FF2B5EF4-FFF2-40B4-BE49-F238E27FC236}">
                <a16:creationId xmlns:a16="http://schemas.microsoft.com/office/drawing/2014/main" id="{B9C9A7FB-BE19-9FB5-9E7D-5647FCB58014}"/>
              </a:ext>
            </a:extLst>
          </p:cNvPr>
          <p:cNvSpPr/>
          <p:nvPr/>
        </p:nvSpPr>
        <p:spPr>
          <a:xfrm>
            <a:off x="61919" y="1144076"/>
            <a:ext cx="413927" cy="26937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6" name="Group 341">
            <a:extLst>
              <a:ext uri="{FF2B5EF4-FFF2-40B4-BE49-F238E27FC236}">
                <a16:creationId xmlns:a16="http://schemas.microsoft.com/office/drawing/2014/main" id="{76D2C72F-0CD5-D4E8-EE5A-0ACA14767851}"/>
              </a:ext>
            </a:extLst>
          </p:cNvPr>
          <p:cNvGrpSpPr>
            <a:grpSpLocks/>
          </p:cNvGrpSpPr>
          <p:nvPr/>
        </p:nvGrpSpPr>
        <p:grpSpPr bwMode="auto">
          <a:xfrm>
            <a:off x="2249065" y="4460931"/>
            <a:ext cx="413822" cy="220039"/>
            <a:chOff x="0" y="0"/>
            <a:chExt cx="980" cy="603"/>
          </a:xfrm>
        </p:grpSpPr>
        <p:sp>
          <p:nvSpPr>
            <p:cNvPr id="167" name="Oval 342">
              <a:extLst>
                <a:ext uri="{FF2B5EF4-FFF2-40B4-BE49-F238E27FC236}">
                  <a16:creationId xmlns:a16="http://schemas.microsoft.com/office/drawing/2014/main" id="{B6DA6B46-EC6A-7040-70F5-A139F718C3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8" name="Oval 343">
              <a:extLst>
                <a:ext uri="{FF2B5EF4-FFF2-40B4-BE49-F238E27FC236}">
                  <a16:creationId xmlns:a16="http://schemas.microsoft.com/office/drawing/2014/main" id="{7160ECF1-D69A-2EA1-D18A-E9ACA4B4B2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9" name="Line 344">
              <a:extLst>
                <a:ext uri="{FF2B5EF4-FFF2-40B4-BE49-F238E27FC236}">
                  <a16:creationId xmlns:a16="http://schemas.microsoft.com/office/drawing/2014/main" id="{DCD303DC-B52F-95BB-AF00-391492E6159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0" name="Line 345">
              <a:extLst>
                <a:ext uri="{FF2B5EF4-FFF2-40B4-BE49-F238E27FC236}">
                  <a16:creationId xmlns:a16="http://schemas.microsoft.com/office/drawing/2014/main" id="{8E96C535-3F46-AFA6-9832-3F6A9B3E470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 flipV="1">
              <a:off x="647" y="0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1" name="Line 346">
              <a:extLst>
                <a:ext uri="{FF2B5EF4-FFF2-40B4-BE49-F238E27FC236}">
                  <a16:creationId xmlns:a16="http://schemas.microsoft.com/office/drawing/2014/main" id="{7281BEED-DDBE-5CA2-28D1-9AEC54741A0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2" name="Line 347">
              <a:extLst>
                <a:ext uri="{FF2B5EF4-FFF2-40B4-BE49-F238E27FC236}">
                  <a16:creationId xmlns:a16="http://schemas.microsoft.com/office/drawing/2014/main" id="{7C662499-E12D-C474-010A-1FAED5074BC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3" name="Line 348">
              <a:extLst>
                <a:ext uri="{FF2B5EF4-FFF2-40B4-BE49-F238E27FC236}">
                  <a16:creationId xmlns:a16="http://schemas.microsoft.com/office/drawing/2014/main" id="{7884D762-DBCC-54F2-4E0E-0A1E4EE0C22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" name="Line 349">
              <a:extLst>
                <a:ext uri="{FF2B5EF4-FFF2-40B4-BE49-F238E27FC236}">
                  <a16:creationId xmlns:a16="http://schemas.microsoft.com/office/drawing/2014/main" id="{2192B9ED-347A-EE84-C492-0605E355808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84" name="Organigramme : Procédé 183">
            <a:extLst>
              <a:ext uri="{FF2B5EF4-FFF2-40B4-BE49-F238E27FC236}">
                <a16:creationId xmlns:a16="http://schemas.microsoft.com/office/drawing/2014/main" id="{A12BD532-EE43-8618-B1E5-1DC085546B17}"/>
              </a:ext>
            </a:extLst>
          </p:cNvPr>
          <p:cNvSpPr/>
          <p:nvPr/>
        </p:nvSpPr>
        <p:spPr>
          <a:xfrm>
            <a:off x="4260824" y="0"/>
            <a:ext cx="4183683" cy="686530"/>
          </a:xfrm>
          <a:prstGeom prst="flowChartProces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Lancement F-15</a:t>
            </a:r>
          </a:p>
        </p:txBody>
      </p:sp>
      <p:pic>
        <p:nvPicPr>
          <p:cNvPr id="3" name="Image 2" descr="Une image contenant texte, Graphique, affiche, dessin humoristique&#10;&#10;Description générée automatiquement">
            <a:extLst>
              <a:ext uri="{FF2B5EF4-FFF2-40B4-BE49-F238E27FC236}">
                <a16:creationId xmlns:a16="http://schemas.microsoft.com/office/drawing/2014/main" id="{9973FC15-6CA6-709A-6FAB-E4780089F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422" y="43603"/>
            <a:ext cx="1292578" cy="129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6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417 L -0.17839 0.13101 " pathEditMode="relative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43 0.13101 L -0.18282 0.06134 " pathEditMode="relative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393 L -0.00208 -0.06782 " pathEditMode="relative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3.33333E-6 L 0.06797 -0.13542 " pathEditMode="relative" ptsTypes="AA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99 0.05949 L -0.37643 0.11713 " pathEditMode="relative" ptsTypes="AA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61 0.11713 L -0.26784 -0.18936 " pathEditMode="relative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97 -0.13727 L 0.17096 -0.42986 " pathEditMode="relative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 -0.43195 L 0.06797 -0.13542 " pathEditMode="relative" ptsTypes="AA">
                                      <p:cBhvr>
                                        <p:cTn id="25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8 -0.19144 L -0.1806 0.05949 " pathEditMode="relative" ptsTypes="AA">
                                      <p:cBhvr>
                                        <p:cTn id="2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324 L -0.07461 0.00324 L -0.12161 -0.02268 L -0.16302 -0.07037 " pathEditMode="relative" ptsTypes="AAAA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79 -0.13334 L 0.172 -0.42986 " pathEditMode="relative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43 0.05949 L -0.34401 0.19074 " pathEditMode="relative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401 0.18889 L -0.43021 -0.04005 " pathEditMode="relative" ptsTypes="AA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406 -0.0743 L -0.24245 -0.28935 " pathEditMode="relative" ptsTypes="AA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231 L 0.00339 -0.23866 " pathEditMode="relative" ptsTypes="AA">
                                      <p:cBhvr>
                                        <p:cTn id="41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Mes documents\Terrain-h-2.gif"/>
          <p:cNvPicPr>
            <a:picLocks noChangeAspect="1" noChangeArrowheads="1"/>
          </p:cNvPicPr>
          <p:nvPr/>
        </p:nvPicPr>
        <p:blipFill rotWithShape="1">
          <a:blip r:embed="rId2" cstate="print"/>
          <a:srcRect l="-59" t="73717" r="-380" b="-306"/>
          <a:stretch/>
        </p:blipFill>
        <p:spPr bwMode="auto">
          <a:xfrm>
            <a:off x="0" y="0"/>
            <a:ext cx="12293932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41">
            <a:extLst>
              <a:ext uri="{FF2B5EF4-FFF2-40B4-BE49-F238E27FC236}">
                <a16:creationId xmlns:a16="http://schemas.microsoft.com/office/drawing/2014/main" id="{F5E6170C-CCB2-8E74-1A12-ECDBB0806815}"/>
              </a:ext>
            </a:extLst>
          </p:cNvPr>
          <p:cNvGrpSpPr>
            <a:grpSpLocks/>
          </p:cNvGrpSpPr>
          <p:nvPr/>
        </p:nvGrpSpPr>
        <p:grpSpPr bwMode="auto">
          <a:xfrm>
            <a:off x="7501852" y="3725232"/>
            <a:ext cx="413822" cy="220039"/>
            <a:chOff x="0" y="0"/>
            <a:chExt cx="980" cy="603"/>
          </a:xfrm>
        </p:grpSpPr>
        <p:sp>
          <p:nvSpPr>
            <p:cNvPr id="16" name="Oval 342">
              <a:extLst>
                <a:ext uri="{FF2B5EF4-FFF2-40B4-BE49-F238E27FC236}">
                  <a16:creationId xmlns:a16="http://schemas.microsoft.com/office/drawing/2014/main" id="{FD221E05-1558-9883-176C-4E90AD49BC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" name="Oval 343">
              <a:extLst>
                <a:ext uri="{FF2B5EF4-FFF2-40B4-BE49-F238E27FC236}">
                  <a16:creationId xmlns:a16="http://schemas.microsoft.com/office/drawing/2014/main" id="{221D00D9-1FE2-ADAC-BD66-93964AB3BA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" name="Line 344">
              <a:extLst>
                <a:ext uri="{FF2B5EF4-FFF2-40B4-BE49-F238E27FC236}">
                  <a16:creationId xmlns:a16="http://schemas.microsoft.com/office/drawing/2014/main" id="{437A2B6C-BD4A-5809-A117-6BA562147B2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345">
              <a:extLst>
                <a:ext uri="{FF2B5EF4-FFF2-40B4-BE49-F238E27FC236}">
                  <a16:creationId xmlns:a16="http://schemas.microsoft.com/office/drawing/2014/main" id="{86BFF979-E57F-4AB5-6248-5800D7DA1D3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 flipH="1" flipV="1">
              <a:off x="647" y="0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346">
              <a:extLst>
                <a:ext uri="{FF2B5EF4-FFF2-40B4-BE49-F238E27FC236}">
                  <a16:creationId xmlns:a16="http://schemas.microsoft.com/office/drawing/2014/main" id="{699EB6D4-CE53-DD76-527B-827595F421E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347">
              <a:extLst>
                <a:ext uri="{FF2B5EF4-FFF2-40B4-BE49-F238E27FC236}">
                  <a16:creationId xmlns:a16="http://schemas.microsoft.com/office/drawing/2014/main" id="{03E67F07-03A8-29F3-EDCB-2F4A433E2E2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348">
              <a:extLst>
                <a:ext uri="{FF2B5EF4-FFF2-40B4-BE49-F238E27FC236}">
                  <a16:creationId xmlns:a16="http://schemas.microsoft.com/office/drawing/2014/main" id="{300EDB6A-3B60-BF09-6176-7D0C21BCE82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349">
              <a:extLst>
                <a:ext uri="{FF2B5EF4-FFF2-40B4-BE49-F238E27FC236}">
                  <a16:creationId xmlns:a16="http://schemas.microsoft.com/office/drawing/2014/main" id="{59C1C7C6-AA55-CA48-21FF-556E2236B1C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" name="Group 341">
            <a:extLst>
              <a:ext uri="{FF2B5EF4-FFF2-40B4-BE49-F238E27FC236}">
                <a16:creationId xmlns:a16="http://schemas.microsoft.com/office/drawing/2014/main" id="{56E80973-0CBA-A80D-62F4-CC24FF40879D}"/>
              </a:ext>
            </a:extLst>
          </p:cNvPr>
          <p:cNvGrpSpPr>
            <a:grpSpLocks/>
          </p:cNvGrpSpPr>
          <p:nvPr/>
        </p:nvGrpSpPr>
        <p:grpSpPr bwMode="auto">
          <a:xfrm rot="243344">
            <a:off x="4261329" y="4461831"/>
            <a:ext cx="413822" cy="220039"/>
            <a:chOff x="0" y="0"/>
            <a:chExt cx="980" cy="603"/>
          </a:xfrm>
          <a:solidFill>
            <a:srgbClr val="00B0F0"/>
          </a:solidFill>
        </p:grpSpPr>
        <p:sp>
          <p:nvSpPr>
            <p:cNvPr id="25" name="Oval 342">
              <a:extLst>
                <a:ext uri="{FF2B5EF4-FFF2-40B4-BE49-F238E27FC236}">
                  <a16:creationId xmlns:a16="http://schemas.microsoft.com/office/drawing/2014/main" id="{1C6BFC0F-88EA-57EA-5D2E-1121C693F6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Oval 343">
              <a:extLst>
                <a:ext uri="{FF2B5EF4-FFF2-40B4-BE49-F238E27FC236}">
                  <a16:creationId xmlns:a16="http://schemas.microsoft.com/office/drawing/2014/main" id="{D7CF7FB1-BD71-6DD4-3D5C-54DA76FCED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Line 344">
              <a:extLst>
                <a:ext uri="{FF2B5EF4-FFF2-40B4-BE49-F238E27FC236}">
                  <a16:creationId xmlns:a16="http://schemas.microsoft.com/office/drawing/2014/main" id="{E7D4CEA6-C030-B64F-6444-473ADC44436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Line 345">
              <a:extLst>
                <a:ext uri="{FF2B5EF4-FFF2-40B4-BE49-F238E27FC236}">
                  <a16:creationId xmlns:a16="http://schemas.microsoft.com/office/drawing/2014/main" id="{741DC135-2B3C-0BA0-B8BF-875E87830E1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 flipH="1" flipV="1">
              <a:off x="647" y="0"/>
              <a:ext cx="324" cy="33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Line 346">
              <a:extLst>
                <a:ext uri="{FF2B5EF4-FFF2-40B4-BE49-F238E27FC236}">
                  <a16:creationId xmlns:a16="http://schemas.microsoft.com/office/drawing/2014/main" id="{BFFC1097-5E03-F132-F296-21A6363880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Line 347">
              <a:extLst>
                <a:ext uri="{FF2B5EF4-FFF2-40B4-BE49-F238E27FC236}">
                  <a16:creationId xmlns:a16="http://schemas.microsoft.com/office/drawing/2014/main" id="{D2E9C0BD-AD16-3EBC-884B-9B94028B89C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348">
              <a:extLst>
                <a:ext uri="{FF2B5EF4-FFF2-40B4-BE49-F238E27FC236}">
                  <a16:creationId xmlns:a16="http://schemas.microsoft.com/office/drawing/2014/main" id="{F71DDF4C-5A3E-2486-2190-9C7C148C5AC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Line 349">
              <a:extLst>
                <a:ext uri="{FF2B5EF4-FFF2-40B4-BE49-F238E27FC236}">
                  <a16:creationId xmlns:a16="http://schemas.microsoft.com/office/drawing/2014/main" id="{BFA56CA5-E9D9-9A67-1636-91E79B2FC3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3" name="Group 341">
            <a:extLst>
              <a:ext uri="{FF2B5EF4-FFF2-40B4-BE49-F238E27FC236}">
                <a16:creationId xmlns:a16="http://schemas.microsoft.com/office/drawing/2014/main" id="{0A14DE16-8621-AB8F-126E-C5E843F171B4}"/>
              </a:ext>
            </a:extLst>
          </p:cNvPr>
          <p:cNvGrpSpPr>
            <a:grpSpLocks/>
          </p:cNvGrpSpPr>
          <p:nvPr/>
        </p:nvGrpSpPr>
        <p:grpSpPr bwMode="auto">
          <a:xfrm>
            <a:off x="7499187" y="4467255"/>
            <a:ext cx="413822" cy="220039"/>
            <a:chOff x="0" y="0"/>
            <a:chExt cx="980" cy="603"/>
          </a:xfrm>
        </p:grpSpPr>
        <p:sp>
          <p:nvSpPr>
            <p:cNvPr id="34" name="Oval 342">
              <a:extLst>
                <a:ext uri="{FF2B5EF4-FFF2-40B4-BE49-F238E27FC236}">
                  <a16:creationId xmlns:a16="http://schemas.microsoft.com/office/drawing/2014/main" id="{4158F283-8450-3C14-81A2-FB73AB6F22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5" name="Oval 343">
              <a:extLst>
                <a:ext uri="{FF2B5EF4-FFF2-40B4-BE49-F238E27FC236}">
                  <a16:creationId xmlns:a16="http://schemas.microsoft.com/office/drawing/2014/main" id="{D9BCDB0E-F582-89EC-904C-4DEEC30B6D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6" name="Line 344">
              <a:extLst>
                <a:ext uri="{FF2B5EF4-FFF2-40B4-BE49-F238E27FC236}">
                  <a16:creationId xmlns:a16="http://schemas.microsoft.com/office/drawing/2014/main" id="{C55A8448-ED10-430F-612D-AD33450BD45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345">
              <a:extLst>
                <a:ext uri="{FF2B5EF4-FFF2-40B4-BE49-F238E27FC236}">
                  <a16:creationId xmlns:a16="http://schemas.microsoft.com/office/drawing/2014/main" id="{9C77CAF8-BE75-8196-080D-9321A923FD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 flipV="1">
              <a:off x="647" y="0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346">
              <a:extLst>
                <a:ext uri="{FF2B5EF4-FFF2-40B4-BE49-F238E27FC236}">
                  <a16:creationId xmlns:a16="http://schemas.microsoft.com/office/drawing/2014/main" id="{421BB1AF-81F7-F06D-E17D-CDABA598835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347">
              <a:extLst>
                <a:ext uri="{FF2B5EF4-FFF2-40B4-BE49-F238E27FC236}">
                  <a16:creationId xmlns:a16="http://schemas.microsoft.com/office/drawing/2014/main" id="{9CB26B55-C8B3-EB30-869E-D82A61E9488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Line 348">
              <a:extLst>
                <a:ext uri="{FF2B5EF4-FFF2-40B4-BE49-F238E27FC236}">
                  <a16:creationId xmlns:a16="http://schemas.microsoft.com/office/drawing/2014/main" id="{C886CC2A-8840-A14F-851A-1B583D69C3C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Line 349">
              <a:extLst>
                <a:ext uri="{FF2B5EF4-FFF2-40B4-BE49-F238E27FC236}">
                  <a16:creationId xmlns:a16="http://schemas.microsoft.com/office/drawing/2014/main" id="{30461F19-6EFB-7FA5-569C-DCA6D559796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2" name="Group 341">
            <a:extLst>
              <a:ext uri="{FF2B5EF4-FFF2-40B4-BE49-F238E27FC236}">
                <a16:creationId xmlns:a16="http://schemas.microsoft.com/office/drawing/2014/main" id="{6757882A-F9F9-75CE-ED50-5BF8808ABDBC}"/>
              </a:ext>
            </a:extLst>
          </p:cNvPr>
          <p:cNvGrpSpPr>
            <a:grpSpLocks/>
          </p:cNvGrpSpPr>
          <p:nvPr/>
        </p:nvGrpSpPr>
        <p:grpSpPr bwMode="auto">
          <a:xfrm>
            <a:off x="9615180" y="2900535"/>
            <a:ext cx="413822" cy="220039"/>
            <a:chOff x="0" y="0"/>
            <a:chExt cx="980" cy="603"/>
          </a:xfrm>
        </p:grpSpPr>
        <p:sp>
          <p:nvSpPr>
            <p:cNvPr id="43" name="Oval 342">
              <a:extLst>
                <a:ext uri="{FF2B5EF4-FFF2-40B4-BE49-F238E27FC236}">
                  <a16:creationId xmlns:a16="http://schemas.microsoft.com/office/drawing/2014/main" id="{0965CFB8-9D9A-8F6F-F91C-7FF751E371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4" name="Oval 343">
              <a:extLst>
                <a:ext uri="{FF2B5EF4-FFF2-40B4-BE49-F238E27FC236}">
                  <a16:creationId xmlns:a16="http://schemas.microsoft.com/office/drawing/2014/main" id="{4E4EDCFE-BB3C-DA85-E8D9-722B490599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5" name="Line 344">
              <a:extLst>
                <a:ext uri="{FF2B5EF4-FFF2-40B4-BE49-F238E27FC236}">
                  <a16:creationId xmlns:a16="http://schemas.microsoft.com/office/drawing/2014/main" id="{D7546190-0361-2B46-B019-239AF60A178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Line 345">
              <a:extLst>
                <a:ext uri="{FF2B5EF4-FFF2-40B4-BE49-F238E27FC236}">
                  <a16:creationId xmlns:a16="http://schemas.microsoft.com/office/drawing/2014/main" id="{54F609D4-F1E7-C26F-42C5-B1D24954D98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 flipH="1" flipV="1">
              <a:off x="647" y="0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Line 346">
              <a:extLst>
                <a:ext uri="{FF2B5EF4-FFF2-40B4-BE49-F238E27FC236}">
                  <a16:creationId xmlns:a16="http://schemas.microsoft.com/office/drawing/2014/main" id="{7A0452EC-84E3-03E8-B508-4A455FE6ECE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347">
              <a:extLst>
                <a:ext uri="{FF2B5EF4-FFF2-40B4-BE49-F238E27FC236}">
                  <a16:creationId xmlns:a16="http://schemas.microsoft.com/office/drawing/2014/main" id="{337F38BE-7D2F-2470-6C33-75F917B0FC5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Line 348">
              <a:extLst>
                <a:ext uri="{FF2B5EF4-FFF2-40B4-BE49-F238E27FC236}">
                  <a16:creationId xmlns:a16="http://schemas.microsoft.com/office/drawing/2014/main" id="{3116472A-2A87-8471-8C58-1D55977CD2F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349">
              <a:extLst>
                <a:ext uri="{FF2B5EF4-FFF2-40B4-BE49-F238E27FC236}">
                  <a16:creationId xmlns:a16="http://schemas.microsoft.com/office/drawing/2014/main" id="{664EAA17-B004-8133-6D15-F79EBEB0C0A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1" name="Organigramme : Procédé 50">
            <a:extLst>
              <a:ext uri="{FF2B5EF4-FFF2-40B4-BE49-F238E27FC236}">
                <a16:creationId xmlns:a16="http://schemas.microsoft.com/office/drawing/2014/main" id="{BC58E902-0228-F0E1-8583-6522683BFFC5}"/>
              </a:ext>
            </a:extLst>
          </p:cNvPr>
          <p:cNvSpPr/>
          <p:nvPr/>
        </p:nvSpPr>
        <p:spPr>
          <a:xfrm>
            <a:off x="1" y="0"/>
            <a:ext cx="2033516" cy="1446663"/>
          </a:xfrm>
          <a:prstGeom prst="flowChartProces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1"/>
                </a:solidFill>
              </a:rPr>
              <a:t>         Meneuse</a:t>
            </a:r>
          </a:p>
          <a:p>
            <a:r>
              <a:rPr lang="fr-FR" dirty="0">
                <a:solidFill>
                  <a:schemeClr val="bg1"/>
                </a:solidFill>
              </a:rPr>
              <a:t>         Solution Cut</a:t>
            </a:r>
          </a:p>
          <a:p>
            <a:r>
              <a:rPr lang="fr-FR" dirty="0">
                <a:solidFill>
                  <a:schemeClr val="bg1"/>
                </a:solidFill>
              </a:rPr>
              <a:t>         Solution Dos</a:t>
            </a:r>
          </a:p>
          <a:p>
            <a:r>
              <a:rPr lang="fr-FR" dirty="0">
                <a:solidFill>
                  <a:schemeClr val="bg1"/>
                </a:solidFill>
              </a:rPr>
              <a:t>         Zone Faible</a:t>
            </a:r>
          </a:p>
          <a:p>
            <a:r>
              <a:rPr lang="fr-FR" dirty="0">
                <a:solidFill>
                  <a:schemeClr val="bg1"/>
                </a:solidFill>
              </a:rPr>
              <a:t>         Zone Forte</a:t>
            </a:r>
          </a:p>
        </p:txBody>
      </p:sp>
      <p:grpSp>
        <p:nvGrpSpPr>
          <p:cNvPr id="52" name="Group 341">
            <a:extLst>
              <a:ext uri="{FF2B5EF4-FFF2-40B4-BE49-F238E27FC236}">
                <a16:creationId xmlns:a16="http://schemas.microsoft.com/office/drawing/2014/main" id="{289EA591-EEA3-4A9C-2E63-DFE3CEC7783C}"/>
              </a:ext>
            </a:extLst>
          </p:cNvPr>
          <p:cNvGrpSpPr>
            <a:grpSpLocks/>
          </p:cNvGrpSpPr>
          <p:nvPr/>
        </p:nvGrpSpPr>
        <p:grpSpPr bwMode="auto">
          <a:xfrm rot="243344">
            <a:off x="46371" y="623624"/>
            <a:ext cx="413822" cy="220039"/>
            <a:chOff x="0" y="0"/>
            <a:chExt cx="980" cy="603"/>
          </a:xfrm>
          <a:solidFill>
            <a:srgbClr val="00B0F0"/>
          </a:solidFill>
        </p:grpSpPr>
        <p:sp>
          <p:nvSpPr>
            <p:cNvPr id="53" name="Oval 342">
              <a:extLst>
                <a:ext uri="{FF2B5EF4-FFF2-40B4-BE49-F238E27FC236}">
                  <a16:creationId xmlns:a16="http://schemas.microsoft.com/office/drawing/2014/main" id="{B8DBEC88-E1A8-891B-FE39-A753A22300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4" name="Oval 343">
              <a:extLst>
                <a:ext uri="{FF2B5EF4-FFF2-40B4-BE49-F238E27FC236}">
                  <a16:creationId xmlns:a16="http://schemas.microsoft.com/office/drawing/2014/main" id="{B022C875-E8FD-E41D-52F1-D1A6FFF6DD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5" name="Line 344">
              <a:extLst>
                <a:ext uri="{FF2B5EF4-FFF2-40B4-BE49-F238E27FC236}">
                  <a16:creationId xmlns:a16="http://schemas.microsoft.com/office/drawing/2014/main" id="{507E78EF-EA42-4C5C-CCA8-25AC5DDE9E3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Line 345">
              <a:extLst>
                <a:ext uri="{FF2B5EF4-FFF2-40B4-BE49-F238E27FC236}">
                  <a16:creationId xmlns:a16="http://schemas.microsoft.com/office/drawing/2014/main" id="{EC146861-6E01-5F1A-D1CE-DF7E83CF6CE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 flipH="1" flipV="1">
              <a:off x="647" y="0"/>
              <a:ext cx="324" cy="33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Line 346">
              <a:extLst>
                <a:ext uri="{FF2B5EF4-FFF2-40B4-BE49-F238E27FC236}">
                  <a16:creationId xmlns:a16="http://schemas.microsoft.com/office/drawing/2014/main" id="{F99ED013-3270-19C7-5A68-A385E084D90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Line 347">
              <a:extLst>
                <a:ext uri="{FF2B5EF4-FFF2-40B4-BE49-F238E27FC236}">
                  <a16:creationId xmlns:a16="http://schemas.microsoft.com/office/drawing/2014/main" id="{ED383954-D627-EA7C-44BA-EE96144E7C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Line 348">
              <a:extLst>
                <a:ext uri="{FF2B5EF4-FFF2-40B4-BE49-F238E27FC236}">
                  <a16:creationId xmlns:a16="http://schemas.microsoft.com/office/drawing/2014/main" id="{6D5B5553-7DBE-20A8-EDD2-A1F535B091D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Line 349">
              <a:extLst>
                <a:ext uri="{FF2B5EF4-FFF2-40B4-BE49-F238E27FC236}">
                  <a16:creationId xmlns:a16="http://schemas.microsoft.com/office/drawing/2014/main" id="{809C1738-B96B-6B66-61C3-CC52AA6265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1" name="Group 341">
            <a:extLst>
              <a:ext uri="{FF2B5EF4-FFF2-40B4-BE49-F238E27FC236}">
                <a16:creationId xmlns:a16="http://schemas.microsoft.com/office/drawing/2014/main" id="{67046E70-1F93-5B10-C197-C9A4986DE24E}"/>
              </a:ext>
            </a:extLst>
          </p:cNvPr>
          <p:cNvGrpSpPr>
            <a:grpSpLocks/>
          </p:cNvGrpSpPr>
          <p:nvPr/>
        </p:nvGrpSpPr>
        <p:grpSpPr bwMode="auto">
          <a:xfrm>
            <a:off x="57435" y="54809"/>
            <a:ext cx="413822" cy="220039"/>
            <a:chOff x="0" y="0"/>
            <a:chExt cx="980" cy="603"/>
          </a:xfrm>
        </p:grpSpPr>
        <p:sp>
          <p:nvSpPr>
            <p:cNvPr id="62" name="Oval 342">
              <a:extLst>
                <a:ext uri="{FF2B5EF4-FFF2-40B4-BE49-F238E27FC236}">
                  <a16:creationId xmlns:a16="http://schemas.microsoft.com/office/drawing/2014/main" id="{E90D9E7E-5447-C6A9-7089-42152D9718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3" name="Oval 343">
              <a:extLst>
                <a:ext uri="{FF2B5EF4-FFF2-40B4-BE49-F238E27FC236}">
                  <a16:creationId xmlns:a16="http://schemas.microsoft.com/office/drawing/2014/main" id="{E2A26308-D580-2291-1200-D560C1594D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" name="Line 344">
              <a:extLst>
                <a:ext uri="{FF2B5EF4-FFF2-40B4-BE49-F238E27FC236}">
                  <a16:creationId xmlns:a16="http://schemas.microsoft.com/office/drawing/2014/main" id="{2EF0F187-CE36-E2C7-88C9-0AB3C75F66C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Line 345">
              <a:extLst>
                <a:ext uri="{FF2B5EF4-FFF2-40B4-BE49-F238E27FC236}">
                  <a16:creationId xmlns:a16="http://schemas.microsoft.com/office/drawing/2014/main" id="{282D0844-E0B1-9A09-A782-930D750412A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 flipH="1" flipV="1">
              <a:off x="647" y="0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Line 346">
              <a:extLst>
                <a:ext uri="{FF2B5EF4-FFF2-40B4-BE49-F238E27FC236}">
                  <a16:creationId xmlns:a16="http://schemas.microsoft.com/office/drawing/2014/main" id="{E587BDC7-9357-3B8C-9322-623A97CDEB6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Line 347">
              <a:extLst>
                <a:ext uri="{FF2B5EF4-FFF2-40B4-BE49-F238E27FC236}">
                  <a16:creationId xmlns:a16="http://schemas.microsoft.com/office/drawing/2014/main" id="{4DD711FE-B039-87AC-AFEF-EB464488B6F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Line 348">
              <a:extLst>
                <a:ext uri="{FF2B5EF4-FFF2-40B4-BE49-F238E27FC236}">
                  <a16:creationId xmlns:a16="http://schemas.microsoft.com/office/drawing/2014/main" id="{30291A3A-B537-2516-34ED-C15D244B4A9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Line 349">
              <a:extLst>
                <a:ext uri="{FF2B5EF4-FFF2-40B4-BE49-F238E27FC236}">
                  <a16:creationId xmlns:a16="http://schemas.microsoft.com/office/drawing/2014/main" id="{09558AB0-3885-EE86-3B0D-F3A1C31022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0" name="Group 341">
            <a:extLst>
              <a:ext uri="{FF2B5EF4-FFF2-40B4-BE49-F238E27FC236}">
                <a16:creationId xmlns:a16="http://schemas.microsoft.com/office/drawing/2014/main" id="{CE8599BC-DEBA-4DB9-90B4-CE4421CDB8F6}"/>
              </a:ext>
            </a:extLst>
          </p:cNvPr>
          <p:cNvGrpSpPr>
            <a:grpSpLocks/>
          </p:cNvGrpSpPr>
          <p:nvPr/>
        </p:nvGrpSpPr>
        <p:grpSpPr bwMode="auto">
          <a:xfrm>
            <a:off x="54770" y="343492"/>
            <a:ext cx="413822" cy="220039"/>
            <a:chOff x="0" y="0"/>
            <a:chExt cx="980" cy="603"/>
          </a:xfrm>
        </p:grpSpPr>
        <p:sp>
          <p:nvSpPr>
            <p:cNvPr id="71" name="Oval 342">
              <a:extLst>
                <a:ext uri="{FF2B5EF4-FFF2-40B4-BE49-F238E27FC236}">
                  <a16:creationId xmlns:a16="http://schemas.microsoft.com/office/drawing/2014/main" id="{9DBF3E28-95F3-2A95-E03D-16E18AE3FE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2" name="Oval 343">
              <a:extLst>
                <a:ext uri="{FF2B5EF4-FFF2-40B4-BE49-F238E27FC236}">
                  <a16:creationId xmlns:a16="http://schemas.microsoft.com/office/drawing/2014/main" id="{F5B4BC85-F3BE-B76D-C92B-C39F4BDE27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3" name="Line 344">
              <a:extLst>
                <a:ext uri="{FF2B5EF4-FFF2-40B4-BE49-F238E27FC236}">
                  <a16:creationId xmlns:a16="http://schemas.microsoft.com/office/drawing/2014/main" id="{95901669-1AB2-77E6-516A-C05F7800412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Line 345">
              <a:extLst>
                <a:ext uri="{FF2B5EF4-FFF2-40B4-BE49-F238E27FC236}">
                  <a16:creationId xmlns:a16="http://schemas.microsoft.com/office/drawing/2014/main" id="{F7EEABD4-3BBA-EB02-B5BD-4380841F3DB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 flipV="1">
              <a:off x="647" y="0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Line 346">
              <a:extLst>
                <a:ext uri="{FF2B5EF4-FFF2-40B4-BE49-F238E27FC236}">
                  <a16:creationId xmlns:a16="http://schemas.microsoft.com/office/drawing/2014/main" id="{A1259B20-6ED9-482C-EBCA-5218B7EA8DC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Line 347">
              <a:extLst>
                <a:ext uri="{FF2B5EF4-FFF2-40B4-BE49-F238E27FC236}">
                  <a16:creationId xmlns:a16="http://schemas.microsoft.com/office/drawing/2014/main" id="{C229175B-15A2-C675-803C-95089998508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Line 348">
              <a:extLst>
                <a:ext uri="{FF2B5EF4-FFF2-40B4-BE49-F238E27FC236}">
                  <a16:creationId xmlns:a16="http://schemas.microsoft.com/office/drawing/2014/main" id="{422EC04B-89E2-D20B-92EF-C288B21ECCF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Line 349">
              <a:extLst>
                <a:ext uri="{FF2B5EF4-FFF2-40B4-BE49-F238E27FC236}">
                  <a16:creationId xmlns:a16="http://schemas.microsoft.com/office/drawing/2014/main" id="{5BF8FDF4-EAFE-8A64-8796-4DC2D870271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9" name="Ellipse 78">
            <a:extLst>
              <a:ext uri="{FF2B5EF4-FFF2-40B4-BE49-F238E27FC236}">
                <a16:creationId xmlns:a16="http://schemas.microsoft.com/office/drawing/2014/main" id="{549846B1-521E-C022-9189-A26770F07998}"/>
              </a:ext>
            </a:extLst>
          </p:cNvPr>
          <p:cNvSpPr/>
          <p:nvPr/>
        </p:nvSpPr>
        <p:spPr>
          <a:xfrm>
            <a:off x="9315619" y="2018469"/>
            <a:ext cx="967863" cy="5701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RUCK</a:t>
            </a:r>
          </a:p>
        </p:txBody>
      </p:sp>
      <p:pic>
        <p:nvPicPr>
          <p:cNvPr id="13" name="Image 12" descr="ballon-rugby-replica-top-14-gilbert.jpg.png">
            <a:extLst>
              <a:ext uri="{FF2B5EF4-FFF2-40B4-BE49-F238E27FC236}">
                <a16:creationId xmlns:a16="http://schemas.microsoft.com/office/drawing/2014/main" id="{10971124-4531-7D15-31E8-A48F2C146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225" y="2576352"/>
            <a:ext cx="283642" cy="283642"/>
          </a:xfrm>
          <a:prstGeom prst="rect">
            <a:avLst/>
          </a:prstGeom>
        </p:spPr>
      </p:pic>
      <p:grpSp>
        <p:nvGrpSpPr>
          <p:cNvPr id="89" name="Group 341">
            <a:extLst>
              <a:ext uri="{FF2B5EF4-FFF2-40B4-BE49-F238E27FC236}">
                <a16:creationId xmlns:a16="http://schemas.microsoft.com/office/drawing/2014/main" id="{1E90D059-F82C-94C0-C1BF-476F11EED0E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901798" y="1908448"/>
            <a:ext cx="413822" cy="220039"/>
            <a:chOff x="0" y="0"/>
            <a:chExt cx="980" cy="603"/>
          </a:xfrm>
        </p:grpSpPr>
        <p:sp>
          <p:nvSpPr>
            <p:cNvPr id="90" name="Oval 342">
              <a:extLst>
                <a:ext uri="{FF2B5EF4-FFF2-40B4-BE49-F238E27FC236}">
                  <a16:creationId xmlns:a16="http://schemas.microsoft.com/office/drawing/2014/main" id="{538EDBD2-F112-9CB4-611C-AB3611B9BE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1" name="Oval 343">
              <a:extLst>
                <a:ext uri="{FF2B5EF4-FFF2-40B4-BE49-F238E27FC236}">
                  <a16:creationId xmlns:a16="http://schemas.microsoft.com/office/drawing/2014/main" id="{36FEBEA8-BA00-EF5B-4D46-6553BA90AB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2" name="Line 344">
              <a:extLst>
                <a:ext uri="{FF2B5EF4-FFF2-40B4-BE49-F238E27FC236}">
                  <a16:creationId xmlns:a16="http://schemas.microsoft.com/office/drawing/2014/main" id="{55B31FBD-9D77-7E01-FDC6-EB9A3360064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Line 345">
              <a:extLst>
                <a:ext uri="{FF2B5EF4-FFF2-40B4-BE49-F238E27FC236}">
                  <a16:creationId xmlns:a16="http://schemas.microsoft.com/office/drawing/2014/main" id="{032BCF5B-F265-5F1B-4A06-9A06F88047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 flipV="1">
              <a:off x="647" y="0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Line 346">
              <a:extLst>
                <a:ext uri="{FF2B5EF4-FFF2-40B4-BE49-F238E27FC236}">
                  <a16:creationId xmlns:a16="http://schemas.microsoft.com/office/drawing/2014/main" id="{B992D4DF-8E79-746A-14FB-0D6CCB7C5C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Line 347">
              <a:extLst>
                <a:ext uri="{FF2B5EF4-FFF2-40B4-BE49-F238E27FC236}">
                  <a16:creationId xmlns:a16="http://schemas.microsoft.com/office/drawing/2014/main" id="{A73F6267-D051-D753-94CC-67935D9986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Line 348">
              <a:extLst>
                <a:ext uri="{FF2B5EF4-FFF2-40B4-BE49-F238E27FC236}">
                  <a16:creationId xmlns:a16="http://schemas.microsoft.com/office/drawing/2014/main" id="{345345DF-9E66-231A-FEF8-70D26FC1014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Line 349">
              <a:extLst>
                <a:ext uri="{FF2B5EF4-FFF2-40B4-BE49-F238E27FC236}">
                  <a16:creationId xmlns:a16="http://schemas.microsoft.com/office/drawing/2014/main" id="{77E8E89B-5B1B-AA53-E335-63B79B9641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8" name="Group 341">
            <a:extLst>
              <a:ext uri="{FF2B5EF4-FFF2-40B4-BE49-F238E27FC236}">
                <a16:creationId xmlns:a16="http://schemas.microsoft.com/office/drawing/2014/main" id="{4CEB581A-D06D-D719-90AF-A2EA63FECC7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309676" y="1911427"/>
            <a:ext cx="413822" cy="220039"/>
            <a:chOff x="0" y="0"/>
            <a:chExt cx="980" cy="603"/>
          </a:xfrm>
        </p:grpSpPr>
        <p:sp>
          <p:nvSpPr>
            <p:cNvPr id="99" name="Oval 342">
              <a:extLst>
                <a:ext uri="{FF2B5EF4-FFF2-40B4-BE49-F238E27FC236}">
                  <a16:creationId xmlns:a16="http://schemas.microsoft.com/office/drawing/2014/main" id="{8814C4A7-2323-4E06-DB47-799B7F8AFD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0" name="Oval 343">
              <a:extLst>
                <a:ext uri="{FF2B5EF4-FFF2-40B4-BE49-F238E27FC236}">
                  <a16:creationId xmlns:a16="http://schemas.microsoft.com/office/drawing/2014/main" id="{679549A1-5E6F-D8A2-1271-8BFFA2BEEF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1" name="Line 344">
              <a:extLst>
                <a:ext uri="{FF2B5EF4-FFF2-40B4-BE49-F238E27FC236}">
                  <a16:creationId xmlns:a16="http://schemas.microsoft.com/office/drawing/2014/main" id="{D9CB9F1C-F8FB-E448-1DA7-ADC4E9DFDF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Line 345">
              <a:extLst>
                <a:ext uri="{FF2B5EF4-FFF2-40B4-BE49-F238E27FC236}">
                  <a16:creationId xmlns:a16="http://schemas.microsoft.com/office/drawing/2014/main" id="{BBD407C6-BB00-9EAE-2DD9-E41CD149738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 flipV="1">
              <a:off x="647" y="0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Line 346">
              <a:extLst>
                <a:ext uri="{FF2B5EF4-FFF2-40B4-BE49-F238E27FC236}">
                  <a16:creationId xmlns:a16="http://schemas.microsoft.com/office/drawing/2014/main" id="{7E162293-9034-E09A-D977-CDD0752D03B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Line 347">
              <a:extLst>
                <a:ext uri="{FF2B5EF4-FFF2-40B4-BE49-F238E27FC236}">
                  <a16:creationId xmlns:a16="http://schemas.microsoft.com/office/drawing/2014/main" id="{C1F367F4-72A4-8098-48CD-C9EF60D051B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Line 348">
              <a:extLst>
                <a:ext uri="{FF2B5EF4-FFF2-40B4-BE49-F238E27FC236}">
                  <a16:creationId xmlns:a16="http://schemas.microsoft.com/office/drawing/2014/main" id="{DB52DFDD-7D28-45F6-9C77-FEAE411C568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Line 349">
              <a:extLst>
                <a:ext uri="{FF2B5EF4-FFF2-40B4-BE49-F238E27FC236}">
                  <a16:creationId xmlns:a16="http://schemas.microsoft.com/office/drawing/2014/main" id="{C69B66E2-33DD-636B-39C7-65E74C1437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5" name="Group 341">
            <a:extLst>
              <a:ext uri="{FF2B5EF4-FFF2-40B4-BE49-F238E27FC236}">
                <a16:creationId xmlns:a16="http://schemas.microsoft.com/office/drawing/2014/main" id="{64ED08AA-1814-1706-8C12-986B05CE539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704963" y="1898298"/>
            <a:ext cx="413822" cy="220039"/>
            <a:chOff x="0" y="0"/>
            <a:chExt cx="980" cy="603"/>
          </a:xfrm>
        </p:grpSpPr>
        <p:sp>
          <p:nvSpPr>
            <p:cNvPr id="126" name="Oval 342">
              <a:extLst>
                <a:ext uri="{FF2B5EF4-FFF2-40B4-BE49-F238E27FC236}">
                  <a16:creationId xmlns:a16="http://schemas.microsoft.com/office/drawing/2014/main" id="{5FD46EDE-F0FC-23C8-69E8-6F006A4EAB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7" name="Oval 343">
              <a:extLst>
                <a:ext uri="{FF2B5EF4-FFF2-40B4-BE49-F238E27FC236}">
                  <a16:creationId xmlns:a16="http://schemas.microsoft.com/office/drawing/2014/main" id="{556087F0-0D87-067A-FDD5-F47156D272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8" name="Line 344">
              <a:extLst>
                <a:ext uri="{FF2B5EF4-FFF2-40B4-BE49-F238E27FC236}">
                  <a16:creationId xmlns:a16="http://schemas.microsoft.com/office/drawing/2014/main" id="{E1E6B40D-8119-DBB5-2304-3BEE735217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9" name="Line 345">
              <a:extLst>
                <a:ext uri="{FF2B5EF4-FFF2-40B4-BE49-F238E27FC236}">
                  <a16:creationId xmlns:a16="http://schemas.microsoft.com/office/drawing/2014/main" id="{93C84147-F9FC-ABBD-08A5-65C79B9F20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 flipV="1">
              <a:off x="647" y="0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" name="Line 346">
              <a:extLst>
                <a:ext uri="{FF2B5EF4-FFF2-40B4-BE49-F238E27FC236}">
                  <a16:creationId xmlns:a16="http://schemas.microsoft.com/office/drawing/2014/main" id="{62A209E2-D51C-15D8-FAF8-519F3BAD222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1" name="Line 347">
              <a:extLst>
                <a:ext uri="{FF2B5EF4-FFF2-40B4-BE49-F238E27FC236}">
                  <a16:creationId xmlns:a16="http://schemas.microsoft.com/office/drawing/2014/main" id="{4EBF1F77-0F99-214E-1182-53B7B29973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" name="Line 348">
              <a:extLst>
                <a:ext uri="{FF2B5EF4-FFF2-40B4-BE49-F238E27FC236}">
                  <a16:creationId xmlns:a16="http://schemas.microsoft.com/office/drawing/2014/main" id="{F0F19255-D996-B720-5FBC-88D41F41D79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" name="Line 349">
              <a:extLst>
                <a:ext uri="{FF2B5EF4-FFF2-40B4-BE49-F238E27FC236}">
                  <a16:creationId xmlns:a16="http://schemas.microsoft.com/office/drawing/2014/main" id="{9C415C16-F82A-1DD0-FF00-470DFD192E3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2" name="Ellipse 161">
            <a:extLst>
              <a:ext uri="{FF2B5EF4-FFF2-40B4-BE49-F238E27FC236}">
                <a16:creationId xmlns:a16="http://schemas.microsoft.com/office/drawing/2014/main" id="{7D0F3855-4879-A816-071E-F573A57AEBBC}"/>
              </a:ext>
            </a:extLst>
          </p:cNvPr>
          <p:cNvSpPr/>
          <p:nvPr/>
        </p:nvSpPr>
        <p:spPr>
          <a:xfrm>
            <a:off x="7456362" y="1619574"/>
            <a:ext cx="1898208" cy="691992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34" name="Group 341">
            <a:extLst>
              <a:ext uri="{FF2B5EF4-FFF2-40B4-BE49-F238E27FC236}">
                <a16:creationId xmlns:a16="http://schemas.microsoft.com/office/drawing/2014/main" id="{B17CE429-5423-DC7E-E6FD-93680DC88A9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839910" y="1888643"/>
            <a:ext cx="413822" cy="220039"/>
            <a:chOff x="0" y="0"/>
            <a:chExt cx="980" cy="603"/>
          </a:xfrm>
        </p:grpSpPr>
        <p:sp>
          <p:nvSpPr>
            <p:cNvPr id="135" name="Oval 342">
              <a:extLst>
                <a:ext uri="{FF2B5EF4-FFF2-40B4-BE49-F238E27FC236}">
                  <a16:creationId xmlns:a16="http://schemas.microsoft.com/office/drawing/2014/main" id="{D001D592-1E4F-1091-22F8-3D8D1372FD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6" name="Oval 343">
              <a:extLst>
                <a:ext uri="{FF2B5EF4-FFF2-40B4-BE49-F238E27FC236}">
                  <a16:creationId xmlns:a16="http://schemas.microsoft.com/office/drawing/2014/main" id="{120CE631-0DFE-B041-CBC2-1A7DF577AC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7" name="Line 344">
              <a:extLst>
                <a:ext uri="{FF2B5EF4-FFF2-40B4-BE49-F238E27FC236}">
                  <a16:creationId xmlns:a16="http://schemas.microsoft.com/office/drawing/2014/main" id="{180AAA09-9F79-4305-F9DE-DC0365ADB79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8" name="Line 345">
              <a:extLst>
                <a:ext uri="{FF2B5EF4-FFF2-40B4-BE49-F238E27FC236}">
                  <a16:creationId xmlns:a16="http://schemas.microsoft.com/office/drawing/2014/main" id="{19F41425-B3D8-2F05-8FD9-63CA60AC9FE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 flipV="1">
              <a:off x="647" y="0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" name="Line 346">
              <a:extLst>
                <a:ext uri="{FF2B5EF4-FFF2-40B4-BE49-F238E27FC236}">
                  <a16:creationId xmlns:a16="http://schemas.microsoft.com/office/drawing/2014/main" id="{D3E8F1B5-4F3C-D324-27C0-63F4C4188C7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0" name="Line 347">
              <a:extLst>
                <a:ext uri="{FF2B5EF4-FFF2-40B4-BE49-F238E27FC236}">
                  <a16:creationId xmlns:a16="http://schemas.microsoft.com/office/drawing/2014/main" id="{D8103B6D-B913-BFC4-B080-07FEBF3EE5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1" name="Line 348">
              <a:extLst>
                <a:ext uri="{FF2B5EF4-FFF2-40B4-BE49-F238E27FC236}">
                  <a16:creationId xmlns:a16="http://schemas.microsoft.com/office/drawing/2014/main" id="{0C13D18D-ED3C-E390-7002-EFCA37AB85A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2" name="Line 349">
              <a:extLst>
                <a:ext uri="{FF2B5EF4-FFF2-40B4-BE49-F238E27FC236}">
                  <a16:creationId xmlns:a16="http://schemas.microsoft.com/office/drawing/2014/main" id="{91E1AA33-D086-0815-B913-4B964585A2D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3" name="Group 341">
            <a:extLst>
              <a:ext uri="{FF2B5EF4-FFF2-40B4-BE49-F238E27FC236}">
                <a16:creationId xmlns:a16="http://schemas.microsoft.com/office/drawing/2014/main" id="{F01A36B7-BF02-8496-0B55-DB3F4C89FBF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326525" y="1877126"/>
            <a:ext cx="413822" cy="220039"/>
            <a:chOff x="0" y="0"/>
            <a:chExt cx="980" cy="603"/>
          </a:xfrm>
        </p:grpSpPr>
        <p:sp>
          <p:nvSpPr>
            <p:cNvPr id="144" name="Oval 342">
              <a:extLst>
                <a:ext uri="{FF2B5EF4-FFF2-40B4-BE49-F238E27FC236}">
                  <a16:creationId xmlns:a16="http://schemas.microsoft.com/office/drawing/2014/main" id="{68368EC5-9FAE-917A-6C79-0E80BFACE4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5" name="Oval 343">
              <a:extLst>
                <a:ext uri="{FF2B5EF4-FFF2-40B4-BE49-F238E27FC236}">
                  <a16:creationId xmlns:a16="http://schemas.microsoft.com/office/drawing/2014/main" id="{0ADD483B-C18C-79BF-7150-56FD18BD6B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6" name="Line 344">
              <a:extLst>
                <a:ext uri="{FF2B5EF4-FFF2-40B4-BE49-F238E27FC236}">
                  <a16:creationId xmlns:a16="http://schemas.microsoft.com/office/drawing/2014/main" id="{BA2FA4B6-0DEC-E619-67E4-FB7321B91C6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7" name="Line 345">
              <a:extLst>
                <a:ext uri="{FF2B5EF4-FFF2-40B4-BE49-F238E27FC236}">
                  <a16:creationId xmlns:a16="http://schemas.microsoft.com/office/drawing/2014/main" id="{BE5DDEC2-A4EE-75A0-78E1-8BA77908EC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 flipV="1">
              <a:off x="647" y="0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8" name="Line 346">
              <a:extLst>
                <a:ext uri="{FF2B5EF4-FFF2-40B4-BE49-F238E27FC236}">
                  <a16:creationId xmlns:a16="http://schemas.microsoft.com/office/drawing/2014/main" id="{8ABF10C2-0342-C805-8644-E8C9E135A40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9" name="Line 347">
              <a:extLst>
                <a:ext uri="{FF2B5EF4-FFF2-40B4-BE49-F238E27FC236}">
                  <a16:creationId xmlns:a16="http://schemas.microsoft.com/office/drawing/2014/main" id="{E0F680C1-1F07-7BFF-70B0-EC63602F5D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0" name="Line 348">
              <a:extLst>
                <a:ext uri="{FF2B5EF4-FFF2-40B4-BE49-F238E27FC236}">
                  <a16:creationId xmlns:a16="http://schemas.microsoft.com/office/drawing/2014/main" id="{A697593D-FDA0-D7A3-50ED-553E8603903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1" name="Line 349">
              <a:extLst>
                <a:ext uri="{FF2B5EF4-FFF2-40B4-BE49-F238E27FC236}">
                  <a16:creationId xmlns:a16="http://schemas.microsoft.com/office/drawing/2014/main" id="{F6B03988-834D-DE33-1869-E3CB6FFB450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52" name="Group 341">
            <a:extLst>
              <a:ext uri="{FF2B5EF4-FFF2-40B4-BE49-F238E27FC236}">
                <a16:creationId xmlns:a16="http://schemas.microsoft.com/office/drawing/2014/main" id="{0904EAB3-6F20-0A8A-C888-E108074D9DD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758086" y="1902494"/>
            <a:ext cx="413822" cy="220039"/>
            <a:chOff x="0" y="0"/>
            <a:chExt cx="980" cy="603"/>
          </a:xfrm>
        </p:grpSpPr>
        <p:sp>
          <p:nvSpPr>
            <p:cNvPr id="153" name="Oval 342">
              <a:extLst>
                <a:ext uri="{FF2B5EF4-FFF2-40B4-BE49-F238E27FC236}">
                  <a16:creationId xmlns:a16="http://schemas.microsoft.com/office/drawing/2014/main" id="{CA3E8E39-9926-6C6E-9063-214278E94F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" name="Oval 343">
              <a:extLst>
                <a:ext uri="{FF2B5EF4-FFF2-40B4-BE49-F238E27FC236}">
                  <a16:creationId xmlns:a16="http://schemas.microsoft.com/office/drawing/2014/main" id="{25FC363C-CB94-9A61-3D21-028FC53EA6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5" name="Line 344">
              <a:extLst>
                <a:ext uri="{FF2B5EF4-FFF2-40B4-BE49-F238E27FC236}">
                  <a16:creationId xmlns:a16="http://schemas.microsoft.com/office/drawing/2014/main" id="{B2D90CE3-75C6-D7E5-8079-43254C68D65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56" name="Line 345">
              <a:extLst>
                <a:ext uri="{FF2B5EF4-FFF2-40B4-BE49-F238E27FC236}">
                  <a16:creationId xmlns:a16="http://schemas.microsoft.com/office/drawing/2014/main" id="{4A650B2D-136D-736A-69E9-CEE2DBE35F5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 flipV="1">
              <a:off x="647" y="0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7" name="Line 346">
              <a:extLst>
                <a:ext uri="{FF2B5EF4-FFF2-40B4-BE49-F238E27FC236}">
                  <a16:creationId xmlns:a16="http://schemas.microsoft.com/office/drawing/2014/main" id="{221E5428-BF27-4BE7-BA5C-ED1980AAFB8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8" name="Line 347">
              <a:extLst>
                <a:ext uri="{FF2B5EF4-FFF2-40B4-BE49-F238E27FC236}">
                  <a16:creationId xmlns:a16="http://schemas.microsoft.com/office/drawing/2014/main" id="{BD1FF152-D873-3F69-FF5E-D03B072363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9" name="Line 348">
              <a:extLst>
                <a:ext uri="{FF2B5EF4-FFF2-40B4-BE49-F238E27FC236}">
                  <a16:creationId xmlns:a16="http://schemas.microsoft.com/office/drawing/2014/main" id="{6481A19B-72ED-4075-8752-9399392F40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0" name="Line 349">
              <a:extLst>
                <a:ext uri="{FF2B5EF4-FFF2-40B4-BE49-F238E27FC236}">
                  <a16:creationId xmlns:a16="http://schemas.microsoft.com/office/drawing/2014/main" id="{FBE56E52-0F52-C4C3-E979-FEF9166770E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1" name="Ellipse 160">
            <a:extLst>
              <a:ext uri="{FF2B5EF4-FFF2-40B4-BE49-F238E27FC236}">
                <a16:creationId xmlns:a16="http://schemas.microsoft.com/office/drawing/2014/main" id="{75BFD884-4A76-95E2-4C2C-91968323A853}"/>
              </a:ext>
            </a:extLst>
          </p:cNvPr>
          <p:cNvSpPr/>
          <p:nvPr/>
        </p:nvSpPr>
        <p:spPr>
          <a:xfrm>
            <a:off x="3616199" y="1619574"/>
            <a:ext cx="3860980" cy="77819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>
            <a:extLst>
              <a:ext uri="{FF2B5EF4-FFF2-40B4-BE49-F238E27FC236}">
                <a16:creationId xmlns:a16="http://schemas.microsoft.com/office/drawing/2014/main" id="{03BCD3ED-0098-57A2-D314-6F20029CAFEF}"/>
              </a:ext>
            </a:extLst>
          </p:cNvPr>
          <p:cNvSpPr/>
          <p:nvPr/>
        </p:nvSpPr>
        <p:spPr>
          <a:xfrm>
            <a:off x="45866" y="869260"/>
            <a:ext cx="413927" cy="26937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>
            <a:extLst>
              <a:ext uri="{FF2B5EF4-FFF2-40B4-BE49-F238E27FC236}">
                <a16:creationId xmlns:a16="http://schemas.microsoft.com/office/drawing/2014/main" id="{B9C9A7FB-BE19-9FB5-9E7D-5647FCB58014}"/>
              </a:ext>
            </a:extLst>
          </p:cNvPr>
          <p:cNvSpPr/>
          <p:nvPr/>
        </p:nvSpPr>
        <p:spPr>
          <a:xfrm>
            <a:off x="45866" y="1147261"/>
            <a:ext cx="413927" cy="26937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6" name="Group 341">
            <a:extLst>
              <a:ext uri="{FF2B5EF4-FFF2-40B4-BE49-F238E27FC236}">
                <a16:creationId xmlns:a16="http://schemas.microsoft.com/office/drawing/2014/main" id="{76D2C72F-0CD5-D4E8-EE5A-0ACA14767851}"/>
              </a:ext>
            </a:extLst>
          </p:cNvPr>
          <p:cNvGrpSpPr>
            <a:grpSpLocks/>
          </p:cNvGrpSpPr>
          <p:nvPr/>
        </p:nvGrpSpPr>
        <p:grpSpPr bwMode="auto">
          <a:xfrm>
            <a:off x="2249065" y="4460931"/>
            <a:ext cx="413822" cy="220039"/>
            <a:chOff x="0" y="0"/>
            <a:chExt cx="980" cy="603"/>
          </a:xfrm>
        </p:grpSpPr>
        <p:sp>
          <p:nvSpPr>
            <p:cNvPr id="167" name="Oval 342">
              <a:extLst>
                <a:ext uri="{FF2B5EF4-FFF2-40B4-BE49-F238E27FC236}">
                  <a16:creationId xmlns:a16="http://schemas.microsoft.com/office/drawing/2014/main" id="{B6DA6B46-EC6A-7040-70F5-A139F718C3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8" name="Oval 343">
              <a:extLst>
                <a:ext uri="{FF2B5EF4-FFF2-40B4-BE49-F238E27FC236}">
                  <a16:creationId xmlns:a16="http://schemas.microsoft.com/office/drawing/2014/main" id="{7160ECF1-D69A-2EA1-D18A-E9ACA4B4B2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9" name="Line 344">
              <a:extLst>
                <a:ext uri="{FF2B5EF4-FFF2-40B4-BE49-F238E27FC236}">
                  <a16:creationId xmlns:a16="http://schemas.microsoft.com/office/drawing/2014/main" id="{DCD303DC-B52F-95BB-AF00-391492E6159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0" name="Line 345">
              <a:extLst>
                <a:ext uri="{FF2B5EF4-FFF2-40B4-BE49-F238E27FC236}">
                  <a16:creationId xmlns:a16="http://schemas.microsoft.com/office/drawing/2014/main" id="{8E96C535-3F46-AFA6-9832-3F6A9B3E470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 flipV="1">
              <a:off x="647" y="0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1" name="Line 346">
              <a:extLst>
                <a:ext uri="{FF2B5EF4-FFF2-40B4-BE49-F238E27FC236}">
                  <a16:creationId xmlns:a16="http://schemas.microsoft.com/office/drawing/2014/main" id="{7281BEED-DDBE-5CA2-28D1-9AEC54741A0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2" name="Line 347">
              <a:extLst>
                <a:ext uri="{FF2B5EF4-FFF2-40B4-BE49-F238E27FC236}">
                  <a16:creationId xmlns:a16="http://schemas.microsoft.com/office/drawing/2014/main" id="{7C662499-E12D-C474-010A-1FAED5074BC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3" name="Line 348">
              <a:extLst>
                <a:ext uri="{FF2B5EF4-FFF2-40B4-BE49-F238E27FC236}">
                  <a16:creationId xmlns:a16="http://schemas.microsoft.com/office/drawing/2014/main" id="{7884D762-DBCC-54F2-4E0E-0A1E4EE0C22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" name="Line 349">
              <a:extLst>
                <a:ext uri="{FF2B5EF4-FFF2-40B4-BE49-F238E27FC236}">
                  <a16:creationId xmlns:a16="http://schemas.microsoft.com/office/drawing/2014/main" id="{2192B9ED-347A-EE84-C492-0605E355808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7" name="Group 341">
            <a:extLst>
              <a:ext uri="{FF2B5EF4-FFF2-40B4-BE49-F238E27FC236}">
                <a16:creationId xmlns:a16="http://schemas.microsoft.com/office/drawing/2014/main" id="{93D5653E-4C21-6E77-1297-7666D68A6DCF}"/>
              </a:ext>
            </a:extLst>
          </p:cNvPr>
          <p:cNvGrpSpPr>
            <a:grpSpLocks/>
          </p:cNvGrpSpPr>
          <p:nvPr/>
        </p:nvGrpSpPr>
        <p:grpSpPr bwMode="auto">
          <a:xfrm rot="243344">
            <a:off x="3922850" y="4601242"/>
            <a:ext cx="413822" cy="220039"/>
            <a:chOff x="0" y="0"/>
            <a:chExt cx="980" cy="603"/>
          </a:xfrm>
          <a:solidFill>
            <a:srgbClr val="00B0F0"/>
          </a:solidFill>
        </p:grpSpPr>
        <p:sp>
          <p:nvSpPr>
            <p:cNvPr id="88" name="Oval 342">
              <a:extLst>
                <a:ext uri="{FF2B5EF4-FFF2-40B4-BE49-F238E27FC236}">
                  <a16:creationId xmlns:a16="http://schemas.microsoft.com/office/drawing/2014/main" id="{DC9EF7D0-4FA3-26A2-D1FA-37E39DE305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" name="Oval 343">
              <a:extLst>
                <a:ext uri="{FF2B5EF4-FFF2-40B4-BE49-F238E27FC236}">
                  <a16:creationId xmlns:a16="http://schemas.microsoft.com/office/drawing/2014/main" id="{4C222988-D706-0582-4B03-F12D9B8C49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8" name="Line 344">
              <a:extLst>
                <a:ext uri="{FF2B5EF4-FFF2-40B4-BE49-F238E27FC236}">
                  <a16:creationId xmlns:a16="http://schemas.microsoft.com/office/drawing/2014/main" id="{B1039E1D-D64A-0F5A-2335-0AAE6E4A090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Line 345">
              <a:extLst>
                <a:ext uri="{FF2B5EF4-FFF2-40B4-BE49-F238E27FC236}">
                  <a16:creationId xmlns:a16="http://schemas.microsoft.com/office/drawing/2014/main" id="{65829F66-D0D6-DC8A-6651-E364B24B9E1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 flipH="1" flipV="1">
              <a:off x="647" y="0"/>
              <a:ext cx="324" cy="33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Line 346">
              <a:extLst>
                <a:ext uri="{FF2B5EF4-FFF2-40B4-BE49-F238E27FC236}">
                  <a16:creationId xmlns:a16="http://schemas.microsoft.com/office/drawing/2014/main" id="{20653801-5DE9-6061-D4C4-217A62BB799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Line 347">
              <a:extLst>
                <a:ext uri="{FF2B5EF4-FFF2-40B4-BE49-F238E27FC236}">
                  <a16:creationId xmlns:a16="http://schemas.microsoft.com/office/drawing/2014/main" id="{34569278-9394-FEBE-CEBF-6CB4BCF7ED5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Line 348">
              <a:extLst>
                <a:ext uri="{FF2B5EF4-FFF2-40B4-BE49-F238E27FC236}">
                  <a16:creationId xmlns:a16="http://schemas.microsoft.com/office/drawing/2014/main" id="{90A15A9E-99B0-BD9F-CA3A-1FED5D22093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Line 349">
              <a:extLst>
                <a:ext uri="{FF2B5EF4-FFF2-40B4-BE49-F238E27FC236}">
                  <a16:creationId xmlns:a16="http://schemas.microsoft.com/office/drawing/2014/main" id="{4B89348D-35BF-5EB4-029C-49A2B32031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4" name="Organigramme : Procédé 113">
            <a:extLst>
              <a:ext uri="{FF2B5EF4-FFF2-40B4-BE49-F238E27FC236}">
                <a16:creationId xmlns:a16="http://schemas.microsoft.com/office/drawing/2014/main" id="{FB75588D-4123-9E06-9581-B7F23AC4DB2D}"/>
              </a:ext>
            </a:extLst>
          </p:cNvPr>
          <p:cNvSpPr/>
          <p:nvPr/>
        </p:nvSpPr>
        <p:spPr>
          <a:xfrm>
            <a:off x="4260824" y="0"/>
            <a:ext cx="4183683" cy="686530"/>
          </a:xfrm>
          <a:prstGeom prst="flowChartProces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Lancement Tortank</a:t>
            </a:r>
          </a:p>
        </p:txBody>
      </p:sp>
      <p:pic>
        <p:nvPicPr>
          <p:cNvPr id="3" name="Image 2" descr="Une image contenant texte, Graphique, affiche, dessin humoristique&#10;&#10;Description générée automatiquement">
            <a:extLst>
              <a:ext uri="{FF2B5EF4-FFF2-40B4-BE49-F238E27FC236}">
                <a16:creationId xmlns:a16="http://schemas.microsoft.com/office/drawing/2014/main" id="{ECB470C6-A3D4-A8A3-5293-2DA2BC07D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422" y="43603"/>
            <a:ext cx="1292578" cy="129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8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417 L -0.17839 0.13101 " pathEditMode="relative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43 0.13101 L -0.18282 0.06134 " pathEditMode="relative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393 L -0.00208 -0.06782 " pathEditMode="relative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3.33333E-6 L 0.06797 -0.13542 " pathEditMode="relative" ptsTypes="AA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4.44444E-6 L 0.06797 -0.1354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99 0.05949 L -0.37643 0.11713 " pathEditMode="relative" ptsTypes="AA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61 0.11713 L -0.26784 -0.18936 " pathEditMode="relative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301 L -0.2638 -0.1662 " pathEditMode="relative" ptsTypes="AA">
                                      <p:cBhvr>
                                        <p:cTn id="2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97 -0.13727 L 0.17096 -0.42986 " pathEditMode="relative" ptsTypes="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97 -0.13727 L 0.17097 -0.429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3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 -0.43195 L 0.06797 -0.13542 " pathEditMode="relative" ptsTypes="AA">
                                      <p:cBhvr>
                                        <p:cTn id="31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02 -0.16829 L 0.00039 0.00486 " pathEditMode="relative" ptsTypes="AA">
                                      <p:cBhvr>
                                        <p:cTn id="33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8 -0.19144 L -0.1806 0.05949 " pathEditMode="relative" ptsTypes="AA">
                                      <p:cBhvr>
                                        <p:cTn id="35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324 L -0.07461 0.00324 L -0.12161 -0.02268 L -0.16302 -0.07037 " pathEditMode="relative" ptsTypes="AAAA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01 -0.43195 L 0.06797 -0.1354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48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79 -0.13334 L 0.172 -0.42986 " pathEditMode="relative" ptsTypes="AA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8 -0.13334 L 0.17201 -0.4298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-1483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43 0.05949 L -0.34401 0.19074 " pathEditMode="relative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401 0.18889 L -0.43021 -0.04005 " pathEditMode="relative" ptsTypes="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406 -0.0743 L -0.24245 -0.28935 " pathEditMode="relative" ptsTypes="AA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231 L 0.00339 -0.23866 " pathEditMode="relative" ptsTypes="AA">
                                      <p:cBhvr>
                                        <p:cTn id="52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Mes documents\Terrain-h-2.gif">
            <a:extLst>
              <a:ext uri="{FF2B5EF4-FFF2-40B4-BE49-F238E27FC236}">
                <a16:creationId xmlns:a16="http://schemas.microsoft.com/office/drawing/2014/main" id="{9FEC42BC-50BB-E011-616C-2D7D8DF3A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-59" t="73717" r="-380" b="-306"/>
          <a:stretch/>
        </p:blipFill>
        <p:spPr bwMode="auto">
          <a:xfrm>
            <a:off x="0" y="0"/>
            <a:ext cx="12293932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41">
            <a:extLst>
              <a:ext uri="{FF2B5EF4-FFF2-40B4-BE49-F238E27FC236}">
                <a16:creationId xmlns:a16="http://schemas.microsoft.com/office/drawing/2014/main" id="{F5E6170C-CCB2-8E74-1A12-ECDBB0806815}"/>
              </a:ext>
            </a:extLst>
          </p:cNvPr>
          <p:cNvGrpSpPr>
            <a:grpSpLocks/>
          </p:cNvGrpSpPr>
          <p:nvPr/>
        </p:nvGrpSpPr>
        <p:grpSpPr bwMode="auto">
          <a:xfrm>
            <a:off x="9581787" y="3799084"/>
            <a:ext cx="413822" cy="220039"/>
            <a:chOff x="0" y="0"/>
            <a:chExt cx="980" cy="603"/>
          </a:xfrm>
        </p:grpSpPr>
        <p:sp>
          <p:nvSpPr>
            <p:cNvPr id="16" name="Oval 342">
              <a:extLst>
                <a:ext uri="{FF2B5EF4-FFF2-40B4-BE49-F238E27FC236}">
                  <a16:creationId xmlns:a16="http://schemas.microsoft.com/office/drawing/2014/main" id="{FD221E05-1558-9883-176C-4E90AD49BC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" name="Oval 343">
              <a:extLst>
                <a:ext uri="{FF2B5EF4-FFF2-40B4-BE49-F238E27FC236}">
                  <a16:creationId xmlns:a16="http://schemas.microsoft.com/office/drawing/2014/main" id="{221D00D9-1FE2-ADAC-BD66-93964AB3BA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" name="Line 344">
              <a:extLst>
                <a:ext uri="{FF2B5EF4-FFF2-40B4-BE49-F238E27FC236}">
                  <a16:creationId xmlns:a16="http://schemas.microsoft.com/office/drawing/2014/main" id="{437A2B6C-BD4A-5809-A117-6BA562147B2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345">
              <a:extLst>
                <a:ext uri="{FF2B5EF4-FFF2-40B4-BE49-F238E27FC236}">
                  <a16:creationId xmlns:a16="http://schemas.microsoft.com/office/drawing/2014/main" id="{86BFF979-E57F-4AB5-6248-5800D7DA1D3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 flipH="1" flipV="1">
              <a:off x="647" y="0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346">
              <a:extLst>
                <a:ext uri="{FF2B5EF4-FFF2-40B4-BE49-F238E27FC236}">
                  <a16:creationId xmlns:a16="http://schemas.microsoft.com/office/drawing/2014/main" id="{699EB6D4-CE53-DD76-527B-827595F421E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347">
              <a:extLst>
                <a:ext uri="{FF2B5EF4-FFF2-40B4-BE49-F238E27FC236}">
                  <a16:creationId xmlns:a16="http://schemas.microsoft.com/office/drawing/2014/main" id="{03E67F07-03A8-29F3-EDCB-2F4A433E2E2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348">
              <a:extLst>
                <a:ext uri="{FF2B5EF4-FFF2-40B4-BE49-F238E27FC236}">
                  <a16:creationId xmlns:a16="http://schemas.microsoft.com/office/drawing/2014/main" id="{300EDB6A-3B60-BF09-6176-7D0C21BCE82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349">
              <a:extLst>
                <a:ext uri="{FF2B5EF4-FFF2-40B4-BE49-F238E27FC236}">
                  <a16:creationId xmlns:a16="http://schemas.microsoft.com/office/drawing/2014/main" id="{59C1C7C6-AA55-CA48-21FF-556E2236B1C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" name="Group 341">
            <a:extLst>
              <a:ext uri="{FF2B5EF4-FFF2-40B4-BE49-F238E27FC236}">
                <a16:creationId xmlns:a16="http://schemas.microsoft.com/office/drawing/2014/main" id="{56E80973-0CBA-A80D-62F4-CC24FF40879D}"/>
              </a:ext>
            </a:extLst>
          </p:cNvPr>
          <p:cNvGrpSpPr>
            <a:grpSpLocks/>
          </p:cNvGrpSpPr>
          <p:nvPr/>
        </p:nvGrpSpPr>
        <p:grpSpPr bwMode="auto">
          <a:xfrm rot="243344">
            <a:off x="9703784" y="3194602"/>
            <a:ext cx="413822" cy="220039"/>
            <a:chOff x="0" y="0"/>
            <a:chExt cx="980" cy="603"/>
          </a:xfrm>
          <a:solidFill>
            <a:srgbClr val="00B0F0"/>
          </a:solidFill>
        </p:grpSpPr>
        <p:sp>
          <p:nvSpPr>
            <p:cNvPr id="25" name="Oval 342">
              <a:extLst>
                <a:ext uri="{FF2B5EF4-FFF2-40B4-BE49-F238E27FC236}">
                  <a16:creationId xmlns:a16="http://schemas.microsoft.com/office/drawing/2014/main" id="{1C6BFC0F-88EA-57EA-5D2E-1121C693F6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Oval 343">
              <a:extLst>
                <a:ext uri="{FF2B5EF4-FFF2-40B4-BE49-F238E27FC236}">
                  <a16:creationId xmlns:a16="http://schemas.microsoft.com/office/drawing/2014/main" id="{D7CF7FB1-BD71-6DD4-3D5C-54DA76FCED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Line 344">
              <a:extLst>
                <a:ext uri="{FF2B5EF4-FFF2-40B4-BE49-F238E27FC236}">
                  <a16:creationId xmlns:a16="http://schemas.microsoft.com/office/drawing/2014/main" id="{E7D4CEA6-C030-B64F-6444-473ADC44436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Line 345">
              <a:extLst>
                <a:ext uri="{FF2B5EF4-FFF2-40B4-BE49-F238E27FC236}">
                  <a16:creationId xmlns:a16="http://schemas.microsoft.com/office/drawing/2014/main" id="{741DC135-2B3C-0BA0-B8BF-875E87830E1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 flipH="1" flipV="1">
              <a:off x="647" y="0"/>
              <a:ext cx="324" cy="33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Line 346">
              <a:extLst>
                <a:ext uri="{FF2B5EF4-FFF2-40B4-BE49-F238E27FC236}">
                  <a16:creationId xmlns:a16="http://schemas.microsoft.com/office/drawing/2014/main" id="{BFFC1097-5E03-F132-F296-21A6363880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Line 347">
              <a:extLst>
                <a:ext uri="{FF2B5EF4-FFF2-40B4-BE49-F238E27FC236}">
                  <a16:creationId xmlns:a16="http://schemas.microsoft.com/office/drawing/2014/main" id="{D2E9C0BD-AD16-3EBC-884B-9B94028B89C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348">
              <a:extLst>
                <a:ext uri="{FF2B5EF4-FFF2-40B4-BE49-F238E27FC236}">
                  <a16:creationId xmlns:a16="http://schemas.microsoft.com/office/drawing/2014/main" id="{F71DDF4C-5A3E-2486-2190-9C7C148C5AC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Line 349">
              <a:extLst>
                <a:ext uri="{FF2B5EF4-FFF2-40B4-BE49-F238E27FC236}">
                  <a16:creationId xmlns:a16="http://schemas.microsoft.com/office/drawing/2014/main" id="{BFA56CA5-E9D9-9A67-1636-91E79B2FC3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3" name="Group 341">
            <a:extLst>
              <a:ext uri="{FF2B5EF4-FFF2-40B4-BE49-F238E27FC236}">
                <a16:creationId xmlns:a16="http://schemas.microsoft.com/office/drawing/2014/main" id="{0A14DE16-8621-AB8F-126E-C5E843F171B4}"/>
              </a:ext>
            </a:extLst>
          </p:cNvPr>
          <p:cNvGrpSpPr>
            <a:grpSpLocks/>
          </p:cNvGrpSpPr>
          <p:nvPr/>
        </p:nvGrpSpPr>
        <p:grpSpPr bwMode="auto">
          <a:xfrm>
            <a:off x="9565809" y="4560276"/>
            <a:ext cx="413822" cy="220039"/>
            <a:chOff x="0" y="0"/>
            <a:chExt cx="980" cy="603"/>
          </a:xfrm>
        </p:grpSpPr>
        <p:sp>
          <p:nvSpPr>
            <p:cNvPr id="34" name="Oval 342">
              <a:extLst>
                <a:ext uri="{FF2B5EF4-FFF2-40B4-BE49-F238E27FC236}">
                  <a16:creationId xmlns:a16="http://schemas.microsoft.com/office/drawing/2014/main" id="{4158F283-8450-3C14-81A2-FB73AB6F22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5" name="Oval 343">
              <a:extLst>
                <a:ext uri="{FF2B5EF4-FFF2-40B4-BE49-F238E27FC236}">
                  <a16:creationId xmlns:a16="http://schemas.microsoft.com/office/drawing/2014/main" id="{D9BCDB0E-F582-89EC-904C-4DEEC30B6D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6" name="Line 344">
              <a:extLst>
                <a:ext uri="{FF2B5EF4-FFF2-40B4-BE49-F238E27FC236}">
                  <a16:creationId xmlns:a16="http://schemas.microsoft.com/office/drawing/2014/main" id="{C55A8448-ED10-430F-612D-AD33450BD45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345">
              <a:extLst>
                <a:ext uri="{FF2B5EF4-FFF2-40B4-BE49-F238E27FC236}">
                  <a16:creationId xmlns:a16="http://schemas.microsoft.com/office/drawing/2014/main" id="{9C77CAF8-BE75-8196-080D-9321A923FD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 flipV="1">
              <a:off x="647" y="0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346">
              <a:extLst>
                <a:ext uri="{FF2B5EF4-FFF2-40B4-BE49-F238E27FC236}">
                  <a16:creationId xmlns:a16="http://schemas.microsoft.com/office/drawing/2014/main" id="{421BB1AF-81F7-F06D-E17D-CDABA598835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347">
              <a:extLst>
                <a:ext uri="{FF2B5EF4-FFF2-40B4-BE49-F238E27FC236}">
                  <a16:creationId xmlns:a16="http://schemas.microsoft.com/office/drawing/2014/main" id="{9CB26B55-C8B3-EB30-869E-D82A61E9488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Line 348">
              <a:extLst>
                <a:ext uri="{FF2B5EF4-FFF2-40B4-BE49-F238E27FC236}">
                  <a16:creationId xmlns:a16="http://schemas.microsoft.com/office/drawing/2014/main" id="{C886CC2A-8840-A14F-851A-1B583D69C3C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Line 349">
              <a:extLst>
                <a:ext uri="{FF2B5EF4-FFF2-40B4-BE49-F238E27FC236}">
                  <a16:creationId xmlns:a16="http://schemas.microsoft.com/office/drawing/2014/main" id="{30461F19-6EFB-7FA5-569C-DCA6D559796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2" name="Group 341">
            <a:extLst>
              <a:ext uri="{FF2B5EF4-FFF2-40B4-BE49-F238E27FC236}">
                <a16:creationId xmlns:a16="http://schemas.microsoft.com/office/drawing/2014/main" id="{6757882A-F9F9-75CE-ED50-5BF8808ABDBC}"/>
              </a:ext>
            </a:extLst>
          </p:cNvPr>
          <p:cNvGrpSpPr>
            <a:grpSpLocks/>
          </p:cNvGrpSpPr>
          <p:nvPr/>
        </p:nvGrpSpPr>
        <p:grpSpPr bwMode="auto">
          <a:xfrm>
            <a:off x="11072919" y="2909847"/>
            <a:ext cx="413822" cy="220039"/>
            <a:chOff x="0" y="0"/>
            <a:chExt cx="980" cy="603"/>
          </a:xfrm>
        </p:grpSpPr>
        <p:sp>
          <p:nvSpPr>
            <p:cNvPr id="43" name="Oval 342">
              <a:extLst>
                <a:ext uri="{FF2B5EF4-FFF2-40B4-BE49-F238E27FC236}">
                  <a16:creationId xmlns:a16="http://schemas.microsoft.com/office/drawing/2014/main" id="{0965CFB8-9D9A-8F6F-F91C-7FF751E371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4" name="Oval 343">
              <a:extLst>
                <a:ext uri="{FF2B5EF4-FFF2-40B4-BE49-F238E27FC236}">
                  <a16:creationId xmlns:a16="http://schemas.microsoft.com/office/drawing/2014/main" id="{4E4EDCFE-BB3C-DA85-E8D9-722B490599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5" name="Line 344">
              <a:extLst>
                <a:ext uri="{FF2B5EF4-FFF2-40B4-BE49-F238E27FC236}">
                  <a16:creationId xmlns:a16="http://schemas.microsoft.com/office/drawing/2014/main" id="{D7546190-0361-2B46-B019-239AF60A178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Line 345">
              <a:extLst>
                <a:ext uri="{FF2B5EF4-FFF2-40B4-BE49-F238E27FC236}">
                  <a16:creationId xmlns:a16="http://schemas.microsoft.com/office/drawing/2014/main" id="{54F609D4-F1E7-C26F-42C5-B1D24954D98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 flipH="1" flipV="1">
              <a:off x="647" y="0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Line 346">
              <a:extLst>
                <a:ext uri="{FF2B5EF4-FFF2-40B4-BE49-F238E27FC236}">
                  <a16:creationId xmlns:a16="http://schemas.microsoft.com/office/drawing/2014/main" id="{7A0452EC-84E3-03E8-B508-4A455FE6ECE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347">
              <a:extLst>
                <a:ext uri="{FF2B5EF4-FFF2-40B4-BE49-F238E27FC236}">
                  <a16:creationId xmlns:a16="http://schemas.microsoft.com/office/drawing/2014/main" id="{337F38BE-7D2F-2470-6C33-75F917B0FC5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Line 348">
              <a:extLst>
                <a:ext uri="{FF2B5EF4-FFF2-40B4-BE49-F238E27FC236}">
                  <a16:creationId xmlns:a16="http://schemas.microsoft.com/office/drawing/2014/main" id="{3116472A-2A87-8471-8C58-1D55977CD2F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349">
              <a:extLst>
                <a:ext uri="{FF2B5EF4-FFF2-40B4-BE49-F238E27FC236}">
                  <a16:creationId xmlns:a16="http://schemas.microsoft.com/office/drawing/2014/main" id="{664EAA17-B004-8133-6D15-F79EBEB0C0A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1" name="Organigramme : Procédé 50">
            <a:extLst>
              <a:ext uri="{FF2B5EF4-FFF2-40B4-BE49-F238E27FC236}">
                <a16:creationId xmlns:a16="http://schemas.microsoft.com/office/drawing/2014/main" id="{BC58E902-0228-F0E1-8583-6522683BFFC5}"/>
              </a:ext>
            </a:extLst>
          </p:cNvPr>
          <p:cNvSpPr/>
          <p:nvPr/>
        </p:nvSpPr>
        <p:spPr>
          <a:xfrm>
            <a:off x="1" y="0"/>
            <a:ext cx="2033516" cy="1446663"/>
          </a:xfrm>
          <a:prstGeom prst="flowChartProces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1"/>
                </a:solidFill>
              </a:rPr>
              <a:t>         Meneuse</a:t>
            </a:r>
          </a:p>
          <a:p>
            <a:r>
              <a:rPr lang="fr-FR" dirty="0">
                <a:solidFill>
                  <a:schemeClr val="bg1"/>
                </a:solidFill>
              </a:rPr>
              <a:t>         Solution Cut</a:t>
            </a:r>
          </a:p>
          <a:p>
            <a:r>
              <a:rPr lang="fr-FR" dirty="0">
                <a:solidFill>
                  <a:schemeClr val="bg1"/>
                </a:solidFill>
              </a:rPr>
              <a:t>         Solution Dos</a:t>
            </a:r>
          </a:p>
          <a:p>
            <a:r>
              <a:rPr lang="fr-FR" dirty="0">
                <a:solidFill>
                  <a:schemeClr val="bg1"/>
                </a:solidFill>
              </a:rPr>
              <a:t>         Zone Faible</a:t>
            </a:r>
          </a:p>
          <a:p>
            <a:r>
              <a:rPr lang="fr-FR" dirty="0">
                <a:solidFill>
                  <a:schemeClr val="bg1"/>
                </a:solidFill>
              </a:rPr>
              <a:t>         Zone Forte</a:t>
            </a:r>
          </a:p>
        </p:txBody>
      </p:sp>
      <p:grpSp>
        <p:nvGrpSpPr>
          <p:cNvPr id="52" name="Group 341">
            <a:extLst>
              <a:ext uri="{FF2B5EF4-FFF2-40B4-BE49-F238E27FC236}">
                <a16:creationId xmlns:a16="http://schemas.microsoft.com/office/drawing/2014/main" id="{289EA591-EEA3-4A9C-2E63-DFE3CEC7783C}"/>
              </a:ext>
            </a:extLst>
          </p:cNvPr>
          <p:cNvGrpSpPr>
            <a:grpSpLocks/>
          </p:cNvGrpSpPr>
          <p:nvPr/>
        </p:nvGrpSpPr>
        <p:grpSpPr bwMode="auto">
          <a:xfrm rot="243344">
            <a:off x="42287" y="605519"/>
            <a:ext cx="413822" cy="220039"/>
            <a:chOff x="0" y="0"/>
            <a:chExt cx="980" cy="603"/>
          </a:xfrm>
          <a:solidFill>
            <a:srgbClr val="00B0F0"/>
          </a:solidFill>
        </p:grpSpPr>
        <p:sp>
          <p:nvSpPr>
            <p:cNvPr id="53" name="Oval 342">
              <a:extLst>
                <a:ext uri="{FF2B5EF4-FFF2-40B4-BE49-F238E27FC236}">
                  <a16:creationId xmlns:a16="http://schemas.microsoft.com/office/drawing/2014/main" id="{B8DBEC88-E1A8-891B-FE39-A753A22300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4" name="Oval 343">
              <a:extLst>
                <a:ext uri="{FF2B5EF4-FFF2-40B4-BE49-F238E27FC236}">
                  <a16:creationId xmlns:a16="http://schemas.microsoft.com/office/drawing/2014/main" id="{B022C875-E8FD-E41D-52F1-D1A6FFF6DD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5" name="Line 344">
              <a:extLst>
                <a:ext uri="{FF2B5EF4-FFF2-40B4-BE49-F238E27FC236}">
                  <a16:creationId xmlns:a16="http://schemas.microsoft.com/office/drawing/2014/main" id="{507E78EF-EA42-4C5C-CCA8-25AC5DDE9E3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Line 345">
              <a:extLst>
                <a:ext uri="{FF2B5EF4-FFF2-40B4-BE49-F238E27FC236}">
                  <a16:creationId xmlns:a16="http://schemas.microsoft.com/office/drawing/2014/main" id="{EC146861-6E01-5F1A-D1CE-DF7E83CF6CE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 flipH="1" flipV="1">
              <a:off x="647" y="0"/>
              <a:ext cx="324" cy="33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Line 346">
              <a:extLst>
                <a:ext uri="{FF2B5EF4-FFF2-40B4-BE49-F238E27FC236}">
                  <a16:creationId xmlns:a16="http://schemas.microsoft.com/office/drawing/2014/main" id="{F99ED013-3270-19C7-5A68-A385E084D90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Line 347">
              <a:extLst>
                <a:ext uri="{FF2B5EF4-FFF2-40B4-BE49-F238E27FC236}">
                  <a16:creationId xmlns:a16="http://schemas.microsoft.com/office/drawing/2014/main" id="{ED383954-D627-EA7C-44BA-EE96144E7C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Line 348">
              <a:extLst>
                <a:ext uri="{FF2B5EF4-FFF2-40B4-BE49-F238E27FC236}">
                  <a16:creationId xmlns:a16="http://schemas.microsoft.com/office/drawing/2014/main" id="{6D5B5553-7DBE-20A8-EDD2-A1F535B091D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Line 349">
              <a:extLst>
                <a:ext uri="{FF2B5EF4-FFF2-40B4-BE49-F238E27FC236}">
                  <a16:creationId xmlns:a16="http://schemas.microsoft.com/office/drawing/2014/main" id="{809C1738-B96B-6B66-61C3-CC52AA6265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1" name="Group 341">
            <a:extLst>
              <a:ext uri="{FF2B5EF4-FFF2-40B4-BE49-F238E27FC236}">
                <a16:creationId xmlns:a16="http://schemas.microsoft.com/office/drawing/2014/main" id="{67046E70-1F93-5B10-C197-C9A4986DE24E}"/>
              </a:ext>
            </a:extLst>
          </p:cNvPr>
          <p:cNvGrpSpPr>
            <a:grpSpLocks/>
          </p:cNvGrpSpPr>
          <p:nvPr/>
        </p:nvGrpSpPr>
        <p:grpSpPr bwMode="auto">
          <a:xfrm>
            <a:off x="61318" y="54809"/>
            <a:ext cx="413822" cy="220039"/>
            <a:chOff x="0" y="0"/>
            <a:chExt cx="980" cy="603"/>
          </a:xfrm>
        </p:grpSpPr>
        <p:sp>
          <p:nvSpPr>
            <p:cNvPr id="62" name="Oval 342">
              <a:extLst>
                <a:ext uri="{FF2B5EF4-FFF2-40B4-BE49-F238E27FC236}">
                  <a16:creationId xmlns:a16="http://schemas.microsoft.com/office/drawing/2014/main" id="{E90D9E7E-5447-C6A9-7089-42152D9718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3" name="Oval 343">
              <a:extLst>
                <a:ext uri="{FF2B5EF4-FFF2-40B4-BE49-F238E27FC236}">
                  <a16:creationId xmlns:a16="http://schemas.microsoft.com/office/drawing/2014/main" id="{E2A26308-D580-2291-1200-D560C1594D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" name="Line 344">
              <a:extLst>
                <a:ext uri="{FF2B5EF4-FFF2-40B4-BE49-F238E27FC236}">
                  <a16:creationId xmlns:a16="http://schemas.microsoft.com/office/drawing/2014/main" id="{2EF0F187-CE36-E2C7-88C9-0AB3C75F66C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Line 345">
              <a:extLst>
                <a:ext uri="{FF2B5EF4-FFF2-40B4-BE49-F238E27FC236}">
                  <a16:creationId xmlns:a16="http://schemas.microsoft.com/office/drawing/2014/main" id="{282D0844-E0B1-9A09-A782-930D750412A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 flipH="1" flipV="1">
              <a:off x="647" y="0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Line 346">
              <a:extLst>
                <a:ext uri="{FF2B5EF4-FFF2-40B4-BE49-F238E27FC236}">
                  <a16:creationId xmlns:a16="http://schemas.microsoft.com/office/drawing/2014/main" id="{E587BDC7-9357-3B8C-9322-623A97CDEB6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Line 347">
              <a:extLst>
                <a:ext uri="{FF2B5EF4-FFF2-40B4-BE49-F238E27FC236}">
                  <a16:creationId xmlns:a16="http://schemas.microsoft.com/office/drawing/2014/main" id="{4DD711FE-B039-87AC-AFEF-EB464488B6F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Line 348">
              <a:extLst>
                <a:ext uri="{FF2B5EF4-FFF2-40B4-BE49-F238E27FC236}">
                  <a16:creationId xmlns:a16="http://schemas.microsoft.com/office/drawing/2014/main" id="{30291A3A-B537-2516-34ED-C15D244B4A9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Line 349">
              <a:extLst>
                <a:ext uri="{FF2B5EF4-FFF2-40B4-BE49-F238E27FC236}">
                  <a16:creationId xmlns:a16="http://schemas.microsoft.com/office/drawing/2014/main" id="{09558AB0-3885-EE86-3B0D-F3A1C31022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0" name="Group 341">
            <a:extLst>
              <a:ext uri="{FF2B5EF4-FFF2-40B4-BE49-F238E27FC236}">
                <a16:creationId xmlns:a16="http://schemas.microsoft.com/office/drawing/2014/main" id="{CE8599BC-DEBA-4DB9-90B4-CE4421CDB8F6}"/>
              </a:ext>
            </a:extLst>
          </p:cNvPr>
          <p:cNvGrpSpPr>
            <a:grpSpLocks/>
          </p:cNvGrpSpPr>
          <p:nvPr/>
        </p:nvGrpSpPr>
        <p:grpSpPr bwMode="auto">
          <a:xfrm>
            <a:off x="39830" y="343492"/>
            <a:ext cx="413822" cy="220039"/>
            <a:chOff x="0" y="0"/>
            <a:chExt cx="980" cy="603"/>
          </a:xfrm>
        </p:grpSpPr>
        <p:sp>
          <p:nvSpPr>
            <p:cNvPr id="71" name="Oval 342">
              <a:extLst>
                <a:ext uri="{FF2B5EF4-FFF2-40B4-BE49-F238E27FC236}">
                  <a16:creationId xmlns:a16="http://schemas.microsoft.com/office/drawing/2014/main" id="{9DBF3E28-95F3-2A95-E03D-16E18AE3FE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2" name="Oval 343">
              <a:extLst>
                <a:ext uri="{FF2B5EF4-FFF2-40B4-BE49-F238E27FC236}">
                  <a16:creationId xmlns:a16="http://schemas.microsoft.com/office/drawing/2014/main" id="{F5B4BC85-F3BE-B76D-C92B-C39F4BDE27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3" name="Line 344">
              <a:extLst>
                <a:ext uri="{FF2B5EF4-FFF2-40B4-BE49-F238E27FC236}">
                  <a16:creationId xmlns:a16="http://schemas.microsoft.com/office/drawing/2014/main" id="{95901669-1AB2-77E6-516A-C05F7800412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Line 345">
              <a:extLst>
                <a:ext uri="{FF2B5EF4-FFF2-40B4-BE49-F238E27FC236}">
                  <a16:creationId xmlns:a16="http://schemas.microsoft.com/office/drawing/2014/main" id="{F7EEABD4-3BBA-EB02-B5BD-4380841F3DB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 flipV="1">
              <a:off x="647" y="0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Line 346">
              <a:extLst>
                <a:ext uri="{FF2B5EF4-FFF2-40B4-BE49-F238E27FC236}">
                  <a16:creationId xmlns:a16="http://schemas.microsoft.com/office/drawing/2014/main" id="{A1259B20-6ED9-482C-EBCA-5218B7EA8DC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Line 347">
              <a:extLst>
                <a:ext uri="{FF2B5EF4-FFF2-40B4-BE49-F238E27FC236}">
                  <a16:creationId xmlns:a16="http://schemas.microsoft.com/office/drawing/2014/main" id="{C229175B-15A2-C675-803C-95089998508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Line 348">
              <a:extLst>
                <a:ext uri="{FF2B5EF4-FFF2-40B4-BE49-F238E27FC236}">
                  <a16:creationId xmlns:a16="http://schemas.microsoft.com/office/drawing/2014/main" id="{422EC04B-89E2-D20B-92EF-C288B21ECCF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Line 349">
              <a:extLst>
                <a:ext uri="{FF2B5EF4-FFF2-40B4-BE49-F238E27FC236}">
                  <a16:creationId xmlns:a16="http://schemas.microsoft.com/office/drawing/2014/main" id="{5BF8FDF4-EAFE-8A64-8796-4DC2D870271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9" name="Ellipse 78">
            <a:extLst>
              <a:ext uri="{FF2B5EF4-FFF2-40B4-BE49-F238E27FC236}">
                <a16:creationId xmlns:a16="http://schemas.microsoft.com/office/drawing/2014/main" id="{549846B1-521E-C022-9189-A26770F07998}"/>
              </a:ext>
            </a:extLst>
          </p:cNvPr>
          <p:cNvSpPr/>
          <p:nvPr/>
        </p:nvSpPr>
        <p:spPr>
          <a:xfrm>
            <a:off x="10615409" y="2027781"/>
            <a:ext cx="984971" cy="5701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RUCK</a:t>
            </a:r>
          </a:p>
        </p:txBody>
      </p:sp>
      <p:pic>
        <p:nvPicPr>
          <p:cNvPr id="13" name="Image 12" descr="ballon-rugby-replica-top-14-gilbert.jpg.png">
            <a:extLst>
              <a:ext uri="{FF2B5EF4-FFF2-40B4-BE49-F238E27FC236}">
                <a16:creationId xmlns:a16="http://schemas.microsoft.com/office/drawing/2014/main" id="{10971124-4531-7D15-31E8-A48F2C146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964" y="2585664"/>
            <a:ext cx="283642" cy="283642"/>
          </a:xfrm>
          <a:prstGeom prst="rect">
            <a:avLst/>
          </a:prstGeom>
        </p:spPr>
      </p:pic>
      <p:grpSp>
        <p:nvGrpSpPr>
          <p:cNvPr id="89" name="Group 341">
            <a:extLst>
              <a:ext uri="{FF2B5EF4-FFF2-40B4-BE49-F238E27FC236}">
                <a16:creationId xmlns:a16="http://schemas.microsoft.com/office/drawing/2014/main" id="{1E90D059-F82C-94C0-C1BF-476F11EED0E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0359537" y="1917760"/>
            <a:ext cx="413822" cy="220039"/>
            <a:chOff x="0" y="0"/>
            <a:chExt cx="980" cy="603"/>
          </a:xfrm>
        </p:grpSpPr>
        <p:sp>
          <p:nvSpPr>
            <p:cNvPr id="90" name="Oval 342">
              <a:extLst>
                <a:ext uri="{FF2B5EF4-FFF2-40B4-BE49-F238E27FC236}">
                  <a16:creationId xmlns:a16="http://schemas.microsoft.com/office/drawing/2014/main" id="{538EDBD2-F112-9CB4-611C-AB3611B9BE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1" name="Oval 343">
              <a:extLst>
                <a:ext uri="{FF2B5EF4-FFF2-40B4-BE49-F238E27FC236}">
                  <a16:creationId xmlns:a16="http://schemas.microsoft.com/office/drawing/2014/main" id="{36FEBEA8-BA00-EF5B-4D46-6553BA90AB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2" name="Line 344">
              <a:extLst>
                <a:ext uri="{FF2B5EF4-FFF2-40B4-BE49-F238E27FC236}">
                  <a16:creationId xmlns:a16="http://schemas.microsoft.com/office/drawing/2014/main" id="{55B31FBD-9D77-7E01-FDC6-EB9A3360064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Line 345">
              <a:extLst>
                <a:ext uri="{FF2B5EF4-FFF2-40B4-BE49-F238E27FC236}">
                  <a16:creationId xmlns:a16="http://schemas.microsoft.com/office/drawing/2014/main" id="{032BCF5B-F265-5F1B-4A06-9A06F88047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 flipV="1">
              <a:off x="647" y="0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Line 346">
              <a:extLst>
                <a:ext uri="{FF2B5EF4-FFF2-40B4-BE49-F238E27FC236}">
                  <a16:creationId xmlns:a16="http://schemas.microsoft.com/office/drawing/2014/main" id="{B992D4DF-8E79-746A-14FB-0D6CCB7C5C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Line 347">
              <a:extLst>
                <a:ext uri="{FF2B5EF4-FFF2-40B4-BE49-F238E27FC236}">
                  <a16:creationId xmlns:a16="http://schemas.microsoft.com/office/drawing/2014/main" id="{A73F6267-D051-D753-94CC-67935D9986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Line 348">
              <a:extLst>
                <a:ext uri="{FF2B5EF4-FFF2-40B4-BE49-F238E27FC236}">
                  <a16:creationId xmlns:a16="http://schemas.microsoft.com/office/drawing/2014/main" id="{345345DF-9E66-231A-FEF8-70D26FC1014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Line 349">
              <a:extLst>
                <a:ext uri="{FF2B5EF4-FFF2-40B4-BE49-F238E27FC236}">
                  <a16:creationId xmlns:a16="http://schemas.microsoft.com/office/drawing/2014/main" id="{77E8E89B-5B1B-AA53-E335-63B79B9641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8" name="Group 341">
            <a:extLst>
              <a:ext uri="{FF2B5EF4-FFF2-40B4-BE49-F238E27FC236}">
                <a16:creationId xmlns:a16="http://schemas.microsoft.com/office/drawing/2014/main" id="{4CEB581A-D06D-D719-90AF-A2EA63FECC7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9767415" y="1920739"/>
            <a:ext cx="413822" cy="220039"/>
            <a:chOff x="0" y="0"/>
            <a:chExt cx="980" cy="603"/>
          </a:xfrm>
        </p:grpSpPr>
        <p:sp>
          <p:nvSpPr>
            <p:cNvPr id="99" name="Oval 342">
              <a:extLst>
                <a:ext uri="{FF2B5EF4-FFF2-40B4-BE49-F238E27FC236}">
                  <a16:creationId xmlns:a16="http://schemas.microsoft.com/office/drawing/2014/main" id="{8814C4A7-2323-4E06-DB47-799B7F8AFD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0" name="Oval 343">
              <a:extLst>
                <a:ext uri="{FF2B5EF4-FFF2-40B4-BE49-F238E27FC236}">
                  <a16:creationId xmlns:a16="http://schemas.microsoft.com/office/drawing/2014/main" id="{679549A1-5E6F-D8A2-1271-8BFFA2BEEF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1" name="Line 344">
              <a:extLst>
                <a:ext uri="{FF2B5EF4-FFF2-40B4-BE49-F238E27FC236}">
                  <a16:creationId xmlns:a16="http://schemas.microsoft.com/office/drawing/2014/main" id="{D9CB9F1C-F8FB-E448-1DA7-ADC4E9DFDF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Line 345">
              <a:extLst>
                <a:ext uri="{FF2B5EF4-FFF2-40B4-BE49-F238E27FC236}">
                  <a16:creationId xmlns:a16="http://schemas.microsoft.com/office/drawing/2014/main" id="{BBD407C6-BB00-9EAE-2DD9-E41CD149738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 flipV="1">
              <a:off x="647" y="0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Line 346">
              <a:extLst>
                <a:ext uri="{FF2B5EF4-FFF2-40B4-BE49-F238E27FC236}">
                  <a16:creationId xmlns:a16="http://schemas.microsoft.com/office/drawing/2014/main" id="{7E162293-9034-E09A-D977-CDD0752D03B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Line 347">
              <a:extLst>
                <a:ext uri="{FF2B5EF4-FFF2-40B4-BE49-F238E27FC236}">
                  <a16:creationId xmlns:a16="http://schemas.microsoft.com/office/drawing/2014/main" id="{C1F367F4-72A4-8098-48CD-C9EF60D051B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Line 348">
              <a:extLst>
                <a:ext uri="{FF2B5EF4-FFF2-40B4-BE49-F238E27FC236}">
                  <a16:creationId xmlns:a16="http://schemas.microsoft.com/office/drawing/2014/main" id="{DB52DFDD-7D28-45F6-9C77-FEAE411C568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Line 349">
              <a:extLst>
                <a:ext uri="{FF2B5EF4-FFF2-40B4-BE49-F238E27FC236}">
                  <a16:creationId xmlns:a16="http://schemas.microsoft.com/office/drawing/2014/main" id="{C69B66E2-33DD-636B-39C7-65E74C1437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5" name="Group 341">
            <a:extLst>
              <a:ext uri="{FF2B5EF4-FFF2-40B4-BE49-F238E27FC236}">
                <a16:creationId xmlns:a16="http://schemas.microsoft.com/office/drawing/2014/main" id="{64ED08AA-1814-1706-8C12-986B05CE539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9162702" y="1907610"/>
            <a:ext cx="413822" cy="220039"/>
            <a:chOff x="0" y="0"/>
            <a:chExt cx="980" cy="603"/>
          </a:xfrm>
        </p:grpSpPr>
        <p:sp>
          <p:nvSpPr>
            <p:cNvPr id="126" name="Oval 342">
              <a:extLst>
                <a:ext uri="{FF2B5EF4-FFF2-40B4-BE49-F238E27FC236}">
                  <a16:creationId xmlns:a16="http://schemas.microsoft.com/office/drawing/2014/main" id="{5FD46EDE-F0FC-23C8-69E8-6F006A4EAB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7" name="Oval 343">
              <a:extLst>
                <a:ext uri="{FF2B5EF4-FFF2-40B4-BE49-F238E27FC236}">
                  <a16:creationId xmlns:a16="http://schemas.microsoft.com/office/drawing/2014/main" id="{556087F0-0D87-067A-FDD5-F47156D272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8" name="Line 344">
              <a:extLst>
                <a:ext uri="{FF2B5EF4-FFF2-40B4-BE49-F238E27FC236}">
                  <a16:creationId xmlns:a16="http://schemas.microsoft.com/office/drawing/2014/main" id="{E1E6B40D-8119-DBB5-2304-3BEE735217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9" name="Line 345">
              <a:extLst>
                <a:ext uri="{FF2B5EF4-FFF2-40B4-BE49-F238E27FC236}">
                  <a16:creationId xmlns:a16="http://schemas.microsoft.com/office/drawing/2014/main" id="{93C84147-F9FC-ABBD-08A5-65C79B9F20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 flipV="1">
              <a:off x="647" y="0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" name="Line 346">
              <a:extLst>
                <a:ext uri="{FF2B5EF4-FFF2-40B4-BE49-F238E27FC236}">
                  <a16:creationId xmlns:a16="http://schemas.microsoft.com/office/drawing/2014/main" id="{62A209E2-D51C-15D8-FAF8-519F3BAD222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1" name="Line 347">
              <a:extLst>
                <a:ext uri="{FF2B5EF4-FFF2-40B4-BE49-F238E27FC236}">
                  <a16:creationId xmlns:a16="http://schemas.microsoft.com/office/drawing/2014/main" id="{4EBF1F77-0F99-214E-1182-53B7B29973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" name="Line 348">
              <a:extLst>
                <a:ext uri="{FF2B5EF4-FFF2-40B4-BE49-F238E27FC236}">
                  <a16:creationId xmlns:a16="http://schemas.microsoft.com/office/drawing/2014/main" id="{F0F19255-D996-B720-5FBC-88D41F41D79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" name="Line 349">
              <a:extLst>
                <a:ext uri="{FF2B5EF4-FFF2-40B4-BE49-F238E27FC236}">
                  <a16:creationId xmlns:a16="http://schemas.microsoft.com/office/drawing/2014/main" id="{9C415C16-F82A-1DD0-FF00-470DFD192E3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2" name="Ellipse 161">
            <a:extLst>
              <a:ext uri="{FF2B5EF4-FFF2-40B4-BE49-F238E27FC236}">
                <a16:creationId xmlns:a16="http://schemas.microsoft.com/office/drawing/2014/main" id="{7D0F3855-4879-A816-071E-F573A57AEBBC}"/>
              </a:ext>
            </a:extLst>
          </p:cNvPr>
          <p:cNvSpPr/>
          <p:nvPr/>
        </p:nvSpPr>
        <p:spPr>
          <a:xfrm>
            <a:off x="8914101" y="1628886"/>
            <a:ext cx="1898208" cy="691992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34" name="Group 341">
            <a:extLst>
              <a:ext uri="{FF2B5EF4-FFF2-40B4-BE49-F238E27FC236}">
                <a16:creationId xmlns:a16="http://schemas.microsoft.com/office/drawing/2014/main" id="{B17CE429-5423-DC7E-E6FD-93680DC88A9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297649" y="1897955"/>
            <a:ext cx="413822" cy="220039"/>
            <a:chOff x="0" y="0"/>
            <a:chExt cx="980" cy="603"/>
          </a:xfrm>
        </p:grpSpPr>
        <p:sp>
          <p:nvSpPr>
            <p:cNvPr id="135" name="Oval 342">
              <a:extLst>
                <a:ext uri="{FF2B5EF4-FFF2-40B4-BE49-F238E27FC236}">
                  <a16:creationId xmlns:a16="http://schemas.microsoft.com/office/drawing/2014/main" id="{D001D592-1E4F-1091-22F8-3D8D1372FD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6" name="Oval 343">
              <a:extLst>
                <a:ext uri="{FF2B5EF4-FFF2-40B4-BE49-F238E27FC236}">
                  <a16:creationId xmlns:a16="http://schemas.microsoft.com/office/drawing/2014/main" id="{120CE631-0DFE-B041-CBC2-1A7DF577AC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7" name="Line 344">
              <a:extLst>
                <a:ext uri="{FF2B5EF4-FFF2-40B4-BE49-F238E27FC236}">
                  <a16:creationId xmlns:a16="http://schemas.microsoft.com/office/drawing/2014/main" id="{180AAA09-9F79-4305-F9DE-DC0365ADB79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8" name="Line 345">
              <a:extLst>
                <a:ext uri="{FF2B5EF4-FFF2-40B4-BE49-F238E27FC236}">
                  <a16:creationId xmlns:a16="http://schemas.microsoft.com/office/drawing/2014/main" id="{19F41425-B3D8-2F05-8FD9-63CA60AC9FE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 flipV="1">
              <a:off x="647" y="0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" name="Line 346">
              <a:extLst>
                <a:ext uri="{FF2B5EF4-FFF2-40B4-BE49-F238E27FC236}">
                  <a16:creationId xmlns:a16="http://schemas.microsoft.com/office/drawing/2014/main" id="{D3E8F1B5-4F3C-D324-27C0-63F4C4188C7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0" name="Line 347">
              <a:extLst>
                <a:ext uri="{FF2B5EF4-FFF2-40B4-BE49-F238E27FC236}">
                  <a16:creationId xmlns:a16="http://schemas.microsoft.com/office/drawing/2014/main" id="{D8103B6D-B913-BFC4-B080-07FEBF3EE5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1" name="Line 348">
              <a:extLst>
                <a:ext uri="{FF2B5EF4-FFF2-40B4-BE49-F238E27FC236}">
                  <a16:creationId xmlns:a16="http://schemas.microsoft.com/office/drawing/2014/main" id="{0C13D18D-ED3C-E390-7002-EFCA37AB85A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2" name="Line 349">
              <a:extLst>
                <a:ext uri="{FF2B5EF4-FFF2-40B4-BE49-F238E27FC236}">
                  <a16:creationId xmlns:a16="http://schemas.microsoft.com/office/drawing/2014/main" id="{91E1AA33-D086-0815-B913-4B964585A2D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3" name="Group 341">
            <a:extLst>
              <a:ext uri="{FF2B5EF4-FFF2-40B4-BE49-F238E27FC236}">
                <a16:creationId xmlns:a16="http://schemas.microsoft.com/office/drawing/2014/main" id="{F01A36B7-BF02-8496-0B55-DB3F4C89FBF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784264" y="1886438"/>
            <a:ext cx="413822" cy="220039"/>
            <a:chOff x="0" y="0"/>
            <a:chExt cx="980" cy="603"/>
          </a:xfrm>
        </p:grpSpPr>
        <p:sp>
          <p:nvSpPr>
            <p:cNvPr id="144" name="Oval 342">
              <a:extLst>
                <a:ext uri="{FF2B5EF4-FFF2-40B4-BE49-F238E27FC236}">
                  <a16:creationId xmlns:a16="http://schemas.microsoft.com/office/drawing/2014/main" id="{68368EC5-9FAE-917A-6C79-0E80BFACE4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5" name="Oval 343">
              <a:extLst>
                <a:ext uri="{FF2B5EF4-FFF2-40B4-BE49-F238E27FC236}">
                  <a16:creationId xmlns:a16="http://schemas.microsoft.com/office/drawing/2014/main" id="{0ADD483B-C18C-79BF-7150-56FD18BD6B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6" name="Line 344">
              <a:extLst>
                <a:ext uri="{FF2B5EF4-FFF2-40B4-BE49-F238E27FC236}">
                  <a16:creationId xmlns:a16="http://schemas.microsoft.com/office/drawing/2014/main" id="{BA2FA4B6-0DEC-E619-67E4-FB7321B91C6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7" name="Line 345">
              <a:extLst>
                <a:ext uri="{FF2B5EF4-FFF2-40B4-BE49-F238E27FC236}">
                  <a16:creationId xmlns:a16="http://schemas.microsoft.com/office/drawing/2014/main" id="{BE5DDEC2-A4EE-75A0-78E1-8BA77908EC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 flipV="1">
              <a:off x="647" y="0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8" name="Line 346">
              <a:extLst>
                <a:ext uri="{FF2B5EF4-FFF2-40B4-BE49-F238E27FC236}">
                  <a16:creationId xmlns:a16="http://schemas.microsoft.com/office/drawing/2014/main" id="{8ABF10C2-0342-C805-8644-E8C9E135A40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9" name="Line 347">
              <a:extLst>
                <a:ext uri="{FF2B5EF4-FFF2-40B4-BE49-F238E27FC236}">
                  <a16:creationId xmlns:a16="http://schemas.microsoft.com/office/drawing/2014/main" id="{E0F680C1-1F07-7BFF-70B0-EC63602F5D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0" name="Line 348">
              <a:extLst>
                <a:ext uri="{FF2B5EF4-FFF2-40B4-BE49-F238E27FC236}">
                  <a16:creationId xmlns:a16="http://schemas.microsoft.com/office/drawing/2014/main" id="{A697593D-FDA0-D7A3-50ED-553E8603903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1" name="Line 349">
              <a:extLst>
                <a:ext uri="{FF2B5EF4-FFF2-40B4-BE49-F238E27FC236}">
                  <a16:creationId xmlns:a16="http://schemas.microsoft.com/office/drawing/2014/main" id="{F6B03988-834D-DE33-1869-E3CB6FFB450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52" name="Group 341">
            <a:extLst>
              <a:ext uri="{FF2B5EF4-FFF2-40B4-BE49-F238E27FC236}">
                <a16:creationId xmlns:a16="http://schemas.microsoft.com/office/drawing/2014/main" id="{0904EAB3-6F20-0A8A-C888-E108074D9DD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215825" y="1911806"/>
            <a:ext cx="413822" cy="220039"/>
            <a:chOff x="0" y="0"/>
            <a:chExt cx="980" cy="603"/>
          </a:xfrm>
        </p:grpSpPr>
        <p:sp>
          <p:nvSpPr>
            <p:cNvPr id="153" name="Oval 342">
              <a:extLst>
                <a:ext uri="{FF2B5EF4-FFF2-40B4-BE49-F238E27FC236}">
                  <a16:creationId xmlns:a16="http://schemas.microsoft.com/office/drawing/2014/main" id="{CA3E8E39-9926-6C6E-9063-214278E94F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" name="Oval 343">
              <a:extLst>
                <a:ext uri="{FF2B5EF4-FFF2-40B4-BE49-F238E27FC236}">
                  <a16:creationId xmlns:a16="http://schemas.microsoft.com/office/drawing/2014/main" id="{25FC363C-CB94-9A61-3D21-028FC53EA6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5" name="Line 344">
              <a:extLst>
                <a:ext uri="{FF2B5EF4-FFF2-40B4-BE49-F238E27FC236}">
                  <a16:creationId xmlns:a16="http://schemas.microsoft.com/office/drawing/2014/main" id="{B2D90CE3-75C6-D7E5-8079-43254C68D65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56" name="Line 345">
              <a:extLst>
                <a:ext uri="{FF2B5EF4-FFF2-40B4-BE49-F238E27FC236}">
                  <a16:creationId xmlns:a16="http://schemas.microsoft.com/office/drawing/2014/main" id="{4A650B2D-136D-736A-69E9-CEE2DBE35F5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 flipV="1">
              <a:off x="647" y="0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7" name="Line 346">
              <a:extLst>
                <a:ext uri="{FF2B5EF4-FFF2-40B4-BE49-F238E27FC236}">
                  <a16:creationId xmlns:a16="http://schemas.microsoft.com/office/drawing/2014/main" id="{221E5428-BF27-4BE7-BA5C-ED1980AAFB8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8" name="Line 347">
              <a:extLst>
                <a:ext uri="{FF2B5EF4-FFF2-40B4-BE49-F238E27FC236}">
                  <a16:creationId xmlns:a16="http://schemas.microsoft.com/office/drawing/2014/main" id="{BD1FF152-D873-3F69-FF5E-D03B072363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9" name="Line 348">
              <a:extLst>
                <a:ext uri="{FF2B5EF4-FFF2-40B4-BE49-F238E27FC236}">
                  <a16:creationId xmlns:a16="http://schemas.microsoft.com/office/drawing/2014/main" id="{6481A19B-72ED-4075-8752-9399392F40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0" name="Line 349">
              <a:extLst>
                <a:ext uri="{FF2B5EF4-FFF2-40B4-BE49-F238E27FC236}">
                  <a16:creationId xmlns:a16="http://schemas.microsoft.com/office/drawing/2014/main" id="{FBE56E52-0F52-C4C3-E979-FEF9166770E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1" name="Ellipse 160">
            <a:extLst>
              <a:ext uri="{FF2B5EF4-FFF2-40B4-BE49-F238E27FC236}">
                <a16:creationId xmlns:a16="http://schemas.microsoft.com/office/drawing/2014/main" id="{75BFD884-4A76-95E2-4C2C-91968323A853}"/>
              </a:ext>
            </a:extLst>
          </p:cNvPr>
          <p:cNvSpPr/>
          <p:nvPr/>
        </p:nvSpPr>
        <p:spPr>
          <a:xfrm>
            <a:off x="5073938" y="1628886"/>
            <a:ext cx="3860980" cy="77819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>
            <a:extLst>
              <a:ext uri="{FF2B5EF4-FFF2-40B4-BE49-F238E27FC236}">
                <a16:creationId xmlns:a16="http://schemas.microsoft.com/office/drawing/2014/main" id="{03BCD3ED-0098-57A2-D314-6F20029CAFEF}"/>
              </a:ext>
            </a:extLst>
          </p:cNvPr>
          <p:cNvSpPr/>
          <p:nvPr/>
        </p:nvSpPr>
        <p:spPr>
          <a:xfrm>
            <a:off x="21750" y="853140"/>
            <a:ext cx="413927" cy="26937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>
            <a:extLst>
              <a:ext uri="{FF2B5EF4-FFF2-40B4-BE49-F238E27FC236}">
                <a16:creationId xmlns:a16="http://schemas.microsoft.com/office/drawing/2014/main" id="{B9C9A7FB-BE19-9FB5-9E7D-5647FCB58014}"/>
              </a:ext>
            </a:extLst>
          </p:cNvPr>
          <p:cNvSpPr/>
          <p:nvPr/>
        </p:nvSpPr>
        <p:spPr>
          <a:xfrm>
            <a:off x="21749" y="1144668"/>
            <a:ext cx="413927" cy="26937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6" name="Group 341">
            <a:extLst>
              <a:ext uri="{FF2B5EF4-FFF2-40B4-BE49-F238E27FC236}">
                <a16:creationId xmlns:a16="http://schemas.microsoft.com/office/drawing/2014/main" id="{76D2C72F-0CD5-D4E8-EE5A-0ACA14767851}"/>
              </a:ext>
            </a:extLst>
          </p:cNvPr>
          <p:cNvGrpSpPr>
            <a:grpSpLocks/>
          </p:cNvGrpSpPr>
          <p:nvPr/>
        </p:nvGrpSpPr>
        <p:grpSpPr bwMode="auto">
          <a:xfrm>
            <a:off x="3441994" y="5021298"/>
            <a:ext cx="413822" cy="220039"/>
            <a:chOff x="0" y="0"/>
            <a:chExt cx="980" cy="603"/>
          </a:xfrm>
        </p:grpSpPr>
        <p:sp>
          <p:nvSpPr>
            <p:cNvPr id="167" name="Oval 342">
              <a:extLst>
                <a:ext uri="{FF2B5EF4-FFF2-40B4-BE49-F238E27FC236}">
                  <a16:creationId xmlns:a16="http://schemas.microsoft.com/office/drawing/2014/main" id="{B6DA6B46-EC6A-7040-70F5-A139F718C3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8" name="Oval 343">
              <a:extLst>
                <a:ext uri="{FF2B5EF4-FFF2-40B4-BE49-F238E27FC236}">
                  <a16:creationId xmlns:a16="http://schemas.microsoft.com/office/drawing/2014/main" id="{7160ECF1-D69A-2EA1-D18A-E9ACA4B4B2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9" name="Line 344">
              <a:extLst>
                <a:ext uri="{FF2B5EF4-FFF2-40B4-BE49-F238E27FC236}">
                  <a16:creationId xmlns:a16="http://schemas.microsoft.com/office/drawing/2014/main" id="{DCD303DC-B52F-95BB-AF00-391492E6159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0" name="Line 345">
              <a:extLst>
                <a:ext uri="{FF2B5EF4-FFF2-40B4-BE49-F238E27FC236}">
                  <a16:creationId xmlns:a16="http://schemas.microsoft.com/office/drawing/2014/main" id="{8E96C535-3F46-AFA6-9832-3F6A9B3E470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 flipV="1">
              <a:off x="647" y="0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1" name="Line 346">
              <a:extLst>
                <a:ext uri="{FF2B5EF4-FFF2-40B4-BE49-F238E27FC236}">
                  <a16:creationId xmlns:a16="http://schemas.microsoft.com/office/drawing/2014/main" id="{7281BEED-DDBE-5CA2-28D1-9AEC54741A0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2" name="Line 347">
              <a:extLst>
                <a:ext uri="{FF2B5EF4-FFF2-40B4-BE49-F238E27FC236}">
                  <a16:creationId xmlns:a16="http://schemas.microsoft.com/office/drawing/2014/main" id="{7C662499-E12D-C474-010A-1FAED5074BC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3" name="Line 348">
              <a:extLst>
                <a:ext uri="{FF2B5EF4-FFF2-40B4-BE49-F238E27FC236}">
                  <a16:creationId xmlns:a16="http://schemas.microsoft.com/office/drawing/2014/main" id="{7884D762-DBCC-54F2-4E0E-0A1E4EE0C22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" name="Line 349">
              <a:extLst>
                <a:ext uri="{FF2B5EF4-FFF2-40B4-BE49-F238E27FC236}">
                  <a16:creationId xmlns:a16="http://schemas.microsoft.com/office/drawing/2014/main" id="{2192B9ED-347A-EE84-C492-0605E355808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7" name="Group 341">
            <a:extLst>
              <a:ext uri="{FF2B5EF4-FFF2-40B4-BE49-F238E27FC236}">
                <a16:creationId xmlns:a16="http://schemas.microsoft.com/office/drawing/2014/main" id="{93D5653E-4C21-6E77-1297-7666D68A6DCF}"/>
              </a:ext>
            </a:extLst>
          </p:cNvPr>
          <p:cNvGrpSpPr>
            <a:grpSpLocks/>
          </p:cNvGrpSpPr>
          <p:nvPr/>
        </p:nvGrpSpPr>
        <p:grpSpPr bwMode="auto">
          <a:xfrm rot="243344">
            <a:off x="9365305" y="3334013"/>
            <a:ext cx="413822" cy="220039"/>
            <a:chOff x="0" y="0"/>
            <a:chExt cx="980" cy="603"/>
          </a:xfrm>
          <a:solidFill>
            <a:srgbClr val="00B0F0"/>
          </a:solidFill>
        </p:grpSpPr>
        <p:sp>
          <p:nvSpPr>
            <p:cNvPr id="88" name="Oval 342">
              <a:extLst>
                <a:ext uri="{FF2B5EF4-FFF2-40B4-BE49-F238E27FC236}">
                  <a16:creationId xmlns:a16="http://schemas.microsoft.com/office/drawing/2014/main" id="{DC9EF7D0-4FA3-26A2-D1FA-37E39DE305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" name="Oval 343">
              <a:extLst>
                <a:ext uri="{FF2B5EF4-FFF2-40B4-BE49-F238E27FC236}">
                  <a16:creationId xmlns:a16="http://schemas.microsoft.com/office/drawing/2014/main" id="{4C222988-D706-0582-4B03-F12D9B8C49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8" name="Line 344">
              <a:extLst>
                <a:ext uri="{FF2B5EF4-FFF2-40B4-BE49-F238E27FC236}">
                  <a16:creationId xmlns:a16="http://schemas.microsoft.com/office/drawing/2014/main" id="{B1039E1D-D64A-0F5A-2335-0AAE6E4A090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Line 345">
              <a:extLst>
                <a:ext uri="{FF2B5EF4-FFF2-40B4-BE49-F238E27FC236}">
                  <a16:creationId xmlns:a16="http://schemas.microsoft.com/office/drawing/2014/main" id="{65829F66-D0D6-DC8A-6651-E364B24B9E1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 flipH="1" flipV="1">
              <a:off x="647" y="0"/>
              <a:ext cx="324" cy="33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Line 346">
              <a:extLst>
                <a:ext uri="{FF2B5EF4-FFF2-40B4-BE49-F238E27FC236}">
                  <a16:creationId xmlns:a16="http://schemas.microsoft.com/office/drawing/2014/main" id="{20653801-5DE9-6061-D4C4-217A62BB799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Line 347">
              <a:extLst>
                <a:ext uri="{FF2B5EF4-FFF2-40B4-BE49-F238E27FC236}">
                  <a16:creationId xmlns:a16="http://schemas.microsoft.com/office/drawing/2014/main" id="{34569278-9394-FEBE-CEBF-6CB4BCF7ED5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Line 348">
              <a:extLst>
                <a:ext uri="{FF2B5EF4-FFF2-40B4-BE49-F238E27FC236}">
                  <a16:creationId xmlns:a16="http://schemas.microsoft.com/office/drawing/2014/main" id="{90A15A9E-99B0-BD9F-CA3A-1FED5D22093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Line 349">
              <a:extLst>
                <a:ext uri="{FF2B5EF4-FFF2-40B4-BE49-F238E27FC236}">
                  <a16:creationId xmlns:a16="http://schemas.microsoft.com/office/drawing/2014/main" id="{4B89348D-35BF-5EB4-029C-49A2B32031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4" name="Organigramme : Procédé 113">
            <a:extLst>
              <a:ext uri="{FF2B5EF4-FFF2-40B4-BE49-F238E27FC236}">
                <a16:creationId xmlns:a16="http://schemas.microsoft.com/office/drawing/2014/main" id="{FB75588D-4123-9E06-9581-B7F23AC4DB2D}"/>
              </a:ext>
            </a:extLst>
          </p:cNvPr>
          <p:cNvSpPr/>
          <p:nvPr/>
        </p:nvSpPr>
        <p:spPr>
          <a:xfrm>
            <a:off x="4260824" y="0"/>
            <a:ext cx="4183683" cy="686530"/>
          </a:xfrm>
          <a:prstGeom prst="flowChartProces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Lancement F+18</a:t>
            </a:r>
          </a:p>
        </p:txBody>
      </p:sp>
      <p:grpSp>
        <p:nvGrpSpPr>
          <p:cNvPr id="6" name="Group 341">
            <a:extLst>
              <a:ext uri="{FF2B5EF4-FFF2-40B4-BE49-F238E27FC236}">
                <a16:creationId xmlns:a16="http://schemas.microsoft.com/office/drawing/2014/main" id="{F963B444-ED6D-CC19-FB10-29100A58EEAB}"/>
              </a:ext>
            </a:extLst>
          </p:cNvPr>
          <p:cNvGrpSpPr>
            <a:grpSpLocks/>
          </p:cNvGrpSpPr>
          <p:nvPr/>
        </p:nvGrpSpPr>
        <p:grpSpPr bwMode="auto">
          <a:xfrm rot="243344">
            <a:off x="6851694" y="3941313"/>
            <a:ext cx="413822" cy="220039"/>
            <a:chOff x="0" y="0"/>
            <a:chExt cx="980" cy="603"/>
          </a:xfrm>
          <a:solidFill>
            <a:srgbClr val="00B0F0"/>
          </a:solidFill>
        </p:grpSpPr>
        <p:sp>
          <p:nvSpPr>
            <p:cNvPr id="7" name="Oval 342">
              <a:extLst>
                <a:ext uri="{FF2B5EF4-FFF2-40B4-BE49-F238E27FC236}">
                  <a16:creationId xmlns:a16="http://schemas.microsoft.com/office/drawing/2014/main" id="{5FCC6348-8B2E-0E79-9FC6-D1F5961C5E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Oval 343">
              <a:extLst>
                <a:ext uri="{FF2B5EF4-FFF2-40B4-BE49-F238E27FC236}">
                  <a16:creationId xmlns:a16="http://schemas.microsoft.com/office/drawing/2014/main" id="{C70CCC4B-86CB-27A7-3598-8E23D84FF2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" name="Line 344">
              <a:extLst>
                <a:ext uri="{FF2B5EF4-FFF2-40B4-BE49-F238E27FC236}">
                  <a16:creationId xmlns:a16="http://schemas.microsoft.com/office/drawing/2014/main" id="{66698980-5B8B-722A-8FAE-42AD5678E8E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Line 345">
              <a:extLst>
                <a:ext uri="{FF2B5EF4-FFF2-40B4-BE49-F238E27FC236}">
                  <a16:creationId xmlns:a16="http://schemas.microsoft.com/office/drawing/2014/main" id="{197453D3-2977-3024-788D-90DBECC63C4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 flipH="1" flipV="1">
              <a:off x="647" y="0"/>
              <a:ext cx="324" cy="33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346">
              <a:extLst>
                <a:ext uri="{FF2B5EF4-FFF2-40B4-BE49-F238E27FC236}">
                  <a16:creationId xmlns:a16="http://schemas.microsoft.com/office/drawing/2014/main" id="{31F1EE95-E216-E5F4-B8F8-CF7C629AABC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Line 347">
              <a:extLst>
                <a:ext uri="{FF2B5EF4-FFF2-40B4-BE49-F238E27FC236}">
                  <a16:creationId xmlns:a16="http://schemas.microsoft.com/office/drawing/2014/main" id="{297BA43B-A5E3-19F6-7094-63ACF7108E3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348">
              <a:extLst>
                <a:ext uri="{FF2B5EF4-FFF2-40B4-BE49-F238E27FC236}">
                  <a16:creationId xmlns:a16="http://schemas.microsoft.com/office/drawing/2014/main" id="{BD7CA32F-E073-B103-80D9-D2F5A38D5F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Line 349">
              <a:extLst>
                <a:ext uri="{FF2B5EF4-FFF2-40B4-BE49-F238E27FC236}">
                  <a16:creationId xmlns:a16="http://schemas.microsoft.com/office/drawing/2014/main" id="{1610E80C-E245-A8C5-FA61-509CD86E545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0" name="Group 341">
            <a:extLst>
              <a:ext uri="{FF2B5EF4-FFF2-40B4-BE49-F238E27FC236}">
                <a16:creationId xmlns:a16="http://schemas.microsoft.com/office/drawing/2014/main" id="{9B232595-05F9-F55F-30E9-D15CC741F89C}"/>
              </a:ext>
            </a:extLst>
          </p:cNvPr>
          <p:cNvGrpSpPr>
            <a:grpSpLocks/>
          </p:cNvGrpSpPr>
          <p:nvPr/>
        </p:nvGrpSpPr>
        <p:grpSpPr bwMode="auto">
          <a:xfrm rot="243344">
            <a:off x="6513215" y="4080724"/>
            <a:ext cx="413822" cy="220039"/>
            <a:chOff x="0" y="0"/>
            <a:chExt cx="980" cy="603"/>
          </a:xfrm>
          <a:solidFill>
            <a:srgbClr val="00B0F0"/>
          </a:solidFill>
        </p:grpSpPr>
        <p:sp>
          <p:nvSpPr>
            <p:cNvPr id="81" name="Oval 342">
              <a:extLst>
                <a:ext uri="{FF2B5EF4-FFF2-40B4-BE49-F238E27FC236}">
                  <a16:creationId xmlns:a16="http://schemas.microsoft.com/office/drawing/2014/main" id="{AE9B3ED3-DAEC-4347-FEED-7425DA19DD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2" name="Oval 343">
              <a:extLst>
                <a:ext uri="{FF2B5EF4-FFF2-40B4-BE49-F238E27FC236}">
                  <a16:creationId xmlns:a16="http://schemas.microsoft.com/office/drawing/2014/main" id="{EB6990CA-899C-0246-5E33-454F45EF29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3" name="Line 344">
              <a:extLst>
                <a:ext uri="{FF2B5EF4-FFF2-40B4-BE49-F238E27FC236}">
                  <a16:creationId xmlns:a16="http://schemas.microsoft.com/office/drawing/2014/main" id="{10327F95-8B85-C637-AD83-833E5D9A417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Line 345">
              <a:extLst>
                <a:ext uri="{FF2B5EF4-FFF2-40B4-BE49-F238E27FC236}">
                  <a16:creationId xmlns:a16="http://schemas.microsoft.com/office/drawing/2014/main" id="{BA5B6740-BA85-007D-F007-7EE09A36396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 flipH="1" flipV="1">
              <a:off x="647" y="0"/>
              <a:ext cx="324" cy="33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Line 346">
              <a:extLst>
                <a:ext uri="{FF2B5EF4-FFF2-40B4-BE49-F238E27FC236}">
                  <a16:creationId xmlns:a16="http://schemas.microsoft.com/office/drawing/2014/main" id="{60BBF1F9-EF4F-FD72-0B62-0F1C876262C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Line 347">
              <a:extLst>
                <a:ext uri="{FF2B5EF4-FFF2-40B4-BE49-F238E27FC236}">
                  <a16:creationId xmlns:a16="http://schemas.microsoft.com/office/drawing/2014/main" id="{37879D18-7FC4-B650-91F6-8D7372468BD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Line 348">
              <a:extLst>
                <a:ext uri="{FF2B5EF4-FFF2-40B4-BE49-F238E27FC236}">
                  <a16:creationId xmlns:a16="http://schemas.microsoft.com/office/drawing/2014/main" id="{C31EFB3B-ACAC-2925-773F-1CE0DE3E0B1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Line 349">
              <a:extLst>
                <a:ext uri="{FF2B5EF4-FFF2-40B4-BE49-F238E27FC236}">
                  <a16:creationId xmlns:a16="http://schemas.microsoft.com/office/drawing/2014/main" id="{A3C4F671-C4F3-3C9C-7279-21B26D6CFAD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7" name="Group 341">
            <a:extLst>
              <a:ext uri="{FF2B5EF4-FFF2-40B4-BE49-F238E27FC236}">
                <a16:creationId xmlns:a16="http://schemas.microsoft.com/office/drawing/2014/main" id="{655498F2-7C84-F9B7-1643-769BB8C64C53}"/>
              </a:ext>
            </a:extLst>
          </p:cNvPr>
          <p:cNvGrpSpPr>
            <a:grpSpLocks/>
          </p:cNvGrpSpPr>
          <p:nvPr/>
        </p:nvGrpSpPr>
        <p:grpSpPr bwMode="auto">
          <a:xfrm rot="243344">
            <a:off x="3416689" y="4462413"/>
            <a:ext cx="413822" cy="220039"/>
            <a:chOff x="0" y="0"/>
            <a:chExt cx="980" cy="603"/>
          </a:xfrm>
          <a:solidFill>
            <a:srgbClr val="00B0F0"/>
          </a:solidFill>
        </p:grpSpPr>
        <p:sp>
          <p:nvSpPr>
            <p:cNvPr id="118" name="Oval 342">
              <a:extLst>
                <a:ext uri="{FF2B5EF4-FFF2-40B4-BE49-F238E27FC236}">
                  <a16:creationId xmlns:a16="http://schemas.microsoft.com/office/drawing/2014/main" id="{93B387AB-626A-905C-8157-79A35A232C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9" name="Oval 343">
              <a:extLst>
                <a:ext uri="{FF2B5EF4-FFF2-40B4-BE49-F238E27FC236}">
                  <a16:creationId xmlns:a16="http://schemas.microsoft.com/office/drawing/2014/main" id="{AAA7509D-1271-EB52-E5A1-B04429E0D9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0" name="Line 344">
              <a:extLst>
                <a:ext uri="{FF2B5EF4-FFF2-40B4-BE49-F238E27FC236}">
                  <a16:creationId xmlns:a16="http://schemas.microsoft.com/office/drawing/2014/main" id="{94CDE022-2AE6-3B13-8525-5F67FC82E98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Line 345">
              <a:extLst>
                <a:ext uri="{FF2B5EF4-FFF2-40B4-BE49-F238E27FC236}">
                  <a16:creationId xmlns:a16="http://schemas.microsoft.com/office/drawing/2014/main" id="{AFE55A1E-1586-301E-6EF1-AA767C3B3C7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 flipH="1" flipV="1">
              <a:off x="647" y="0"/>
              <a:ext cx="324" cy="33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Line 346">
              <a:extLst>
                <a:ext uri="{FF2B5EF4-FFF2-40B4-BE49-F238E27FC236}">
                  <a16:creationId xmlns:a16="http://schemas.microsoft.com/office/drawing/2014/main" id="{2E926252-D158-A7D9-2D0B-D4B4A5E3541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Line 347">
              <a:extLst>
                <a:ext uri="{FF2B5EF4-FFF2-40B4-BE49-F238E27FC236}">
                  <a16:creationId xmlns:a16="http://schemas.microsoft.com/office/drawing/2014/main" id="{A302BD14-B64A-CA0C-2452-080DC110386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Line 348">
              <a:extLst>
                <a:ext uri="{FF2B5EF4-FFF2-40B4-BE49-F238E27FC236}">
                  <a16:creationId xmlns:a16="http://schemas.microsoft.com/office/drawing/2014/main" id="{9E4444E2-1857-A2B0-5E5B-90674168425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5" name="Line 349">
              <a:extLst>
                <a:ext uri="{FF2B5EF4-FFF2-40B4-BE49-F238E27FC236}">
                  <a16:creationId xmlns:a16="http://schemas.microsoft.com/office/drawing/2014/main" id="{C98832BE-39BB-8678-FAFA-8B279896E5A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75" name="Group 341">
            <a:extLst>
              <a:ext uri="{FF2B5EF4-FFF2-40B4-BE49-F238E27FC236}">
                <a16:creationId xmlns:a16="http://schemas.microsoft.com/office/drawing/2014/main" id="{F374A716-E236-BBE2-D6D2-77743732F04D}"/>
              </a:ext>
            </a:extLst>
          </p:cNvPr>
          <p:cNvGrpSpPr>
            <a:grpSpLocks/>
          </p:cNvGrpSpPr>
          <p:nvPr/>
        </p:nvGrpSpPr>
        <p:grpSpPr bwMode="auto">
          <a:xfrm rot="243344">
            <a:off x="3078210" y="4601824"/>
            <a:ext cx="413822" cy="220039"/>
            <a:chOff x="0" y="0"/>
            <a:chExt cx="980" cy="603"/>
          </a:xfrm>
          <a:solidFill>
            <a:srgbClr val="00B0F0"/>
          </a:solidFill>
        </p:grpSpPr>
        <p:sp>
          <p:nvSpPr>
            <p:cNvPr id="176" name="Oval 342">
              <a:extLst>
                <a:ext uri="{FF2B5EF4-FFF2-40B4-BE49-F238E27FC236}">
                  <a16:creationId xmlns:a16="http://schemas.microsoft.com/office/drawing/2014/main" id="{0CB9BB3D-DDC3-2E18-17AA-54E944A2C8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7" name="Oval 343">
              <a:extLst>
                <a:ext uri="{FF2B5EF4-FFF2-40B4-BE49-F238E27FC236}">
                  <a16:creationId xmlns:a16="http://schemas.microsoft.com/office/drawing/2014/main" id="{0BF54BCF-64AE-466E-7D19-3A3618E6B6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8" name="Line 344">
              <a:extLst>
                <a:ext uri="{FF2B5EF4-FFF2-40B4-BE49-F238E27FC236}">
                  <a16:creationId xmlns:a16="http://schemas.microsoft.com/office/drawing/2014/main" id="{10D8F96E-FAC5-B48B-6DE1-E09895DB577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9" name="Line 345">
              <a:extLst>
                <a:ext uri="{FF2B5EF4-FFF2-40B4-BE49-F238E27FC236}">
                  <a16:creationId xmlns:a16="http://schemas.microsoft.com/office/drawing/2014/main" id="{266C6CFF-F120-F8C7-50F4-03F645D3811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 flipH="1" flipV="1">
              <a:off x="647" y="0"/>
              <a:ext cx="324" cy="33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0" name="Line 346">
              <a:extLst>
                <a:ext uri="{FF2B5EF4-FFF2-40B4-BE49-F238E27FC236}">
                  <a16:creationId xmlns:a16="http://schemas.microsoft.com/office/drawing/2014/main" id="{3124A211-FC7C-B19A-6FF3-3B816D07603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1" name="Line 347">
              <a:extLst>
                <a:ext uri="{FF2B5EF4-FFF2-40B4-BE49-F238E27FC236}">
                  <a16:creationId xmlns:a16="http://schemas.microsoft.com/office/drawing/2014/main" id="{7CA2512F-41CD-F170-A379-1AA0C08AFAA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2" name="Line 348">
              <a:extLst>
                <a:ext uri="{FF2B5EF4-FFF2-40B4-BE49-F238E27FC236}">
                  <a16:creationId xmlns:a16="http://schemas.microsoft.com/office/drawing/2014/main" id="{DF00BFB3-B287-EAF9-A733-594AD96751F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3" name="Line 349">
              <a:extLst>
                <a:ext uri="{FF2B5EF4-FFF2-40B4-BE49-F238E27FC236}">
                  <a16:creationId xmlns:a16="http://schemas.microsoft.com/office/drawing/2014/main" id="{3520700D-236E-D0F7-37A6-1492CD8DEAF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3" name="Image 2" descr="Une image contenant texte, Graphique, affiche, dessin humoristique&#10;&#10;Description générée automatiquement">
            <a:extLst>
              <a:ext uri="{FF2B5EF4-FFF2-40B4-BE49-F238E27FC236}">
                <a16:creationId xmlns:a16="http://schemas.microsoft.com/office/drawing/2014/main" id="{C3B4E6B4-CEEA-A5B1-8944-275EBF417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422" y="43603"/>
            <a:ext cx="1292578" cy="129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8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139 L 0.04258 -0.28078 " pathEditMode="relative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232 L 0.04974 -0.27222 " pathEditMode="relative" ptsTypes="AA">
                                      <p:cBhvr>
                                        <p:cTn id="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533 L -0.12813 0.14722 " pathEditMode="relative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0.00255 L 0.08632 -0.36273 " pathEditMode="relative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0533 L 0.09232 -0.35602 " pathEditMode="relative" ptsTypes="AA">
                                      <p:cBhvr>
                                        <p:cTn id="1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0.00486 L -0.09505 0.00694 L -0.18646 -0.02616 L -0.22226 -0.07431 " pathEditMode="relative" ptsTypes="AAAA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3 0.14907 L -0.35313 0.19351 " pathEditMode="relative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0.00185 L 0.0358 -0.172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875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277 L 0.03685 -0.1729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-879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3 -0.07431 L -0.33867 -0.10533 L -0.36575 -0.20764 " pathEditMode="relative" ptsTypes="A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638 0.19166 L -0.45534 0.15879 L -0.49662 0.06018 " pathEditMode="relative" ptsTypes="A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8 -0.17593 L 0.10065 -0.46968 " pathEditMode="relative" ptsTypes="AA">
                                      <p:cBhvr>
                                        <p:cTn id="31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11 -0.175 L 0.10664 -0.47454 " pathEditMode="relative" ptsTypes="AA">
                                      <p:cBhvr>
                                        <p:cTn id="33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162 L -0.04818 -0.11829 L -0.08294 -0.21088 " pathEditMode="relative" ptsTypes="AAA">
                                      <p:cBhvr>
                                        <p:cTn id="35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662 0.05833 L -0.71289 0.12986 " pathEditMode="relative" ptsTypes="AA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03 -0.21296 L -0.09167 -0.5588 " pathEditMode="relative" ptsTypes="AA">
                                      <p:cBhvr>
                                        <p:cTn id="4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289 0.12986 L -0.72057 -0.22385 " pathEditMode="relative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FE7C81-9905-1F55-8A75-89E819855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6) Conquête en touche</a:t>
            </a:r>
          </a:p>
        </p:txBody>
      </p:sp>
    </p:spTree>
    <p:extLst>
      <p:ext uri="{BB962C8B-B14F-4D97-AF65-F5344CB8AC3E}">
        <p14:creationId xmlns:p14="http://schemas.microsoft.com/office/powerpoint/2010/main" val="1188792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9FD1CE18-2E27-5F45-8004-2FBA65890337}"/>
              </a:ext>
            </a:extLst>
          </p:cNvPr>
          <p:cNvSpPr txBox="1"/>
          <p:nvPr/>
        </p:nvSpPr>
        <p:spPr>
          <a:xfrm>
            <a:off x="0" y="834888"/>
            <a:ext cx="3193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u="sng" dirty="0"/>
              <a:t>Touche Off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DC84443-1C56-E1FC-B35F-72B2E5389549}"/>
              </a:ext>
            </a:extLst>
          </p:cNvPr>
          <p:cNvSpPr txBox="1"/>
          <p:nvPr/>
        </p:nvSpPr>
        <p:spPr>
          <a:xfrm>
            <a:off x="3008243" y="263112"/>
            <a:ext cx="6175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D5200"/>
                </a:solidFill>
              </a:rPr>
              <a:t>Touche à 4 </a:t>
            </a:r>
            <a:r>
              <a:rPr lang="fr-FR" b="1" dirty="0">
                <a:solidFill>
                  <a:srgbClr val="FD5200"/>
                </a:solidFill>
              </a:rPr>
              <a:t>(Bloc 1 + Jump 1 + Jump 2 + Bloc 2).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D5200"/>
                </a:solidFill>
              </a:rPr>
              <a:t>Le lanceur a 2 options : au dessus de la tête ou en bas type passe..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660A8D-5D5A-CE46-E4F5-B9E48F19592C}"/>
              </a:ext>
            </a:extLst>
          </p:cNvPr>
          <p:cNvSpPr/>
          <p:nvPr/>
        </p:nvSpPr>
        <p:spPr>
          <a:xfrm>
            <a:off x="2455114" y="3186916"/>
            <a:ext cx="45719" cy="22263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0A2237-37ED-7571-900F-EFF3217C24BA}"/>
              </a:ext>
            </a:extLst>
          </p:cNvPr>
          <p:cNvSpPr/>
          <p:nvPr/>
        </p:nvSpPr>
        <p:spPr>
          <a:xfrm>
            <a:off x="3415745" y="3153904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CF657B-7C1F-43E2-61E8-7DF2EECF799F}"/>
              </a:ext>
            </a:extLst>
          </p:cNvPr>
          <p:cNvSpPr/>
          <p:nvPr/>
        </p:nvSpPr>
        <p:spPr>
          <a:xfrm>
            <a:off x="3415745" y="4783920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10CB71-8AD1-5F6D-544E-3DC037D4B41F}"/>
              </a:ext>
            </a:extLst>
          </p:cNvPr>
          <p:cNvSpPr/>
          <p:nvPr/>
        </p:nvSpPr>
        <p:spPr>
          <a:xfrm>
            <a:off x="3415745" y="4267086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94CD08-F52E-B30E-AFF1-71E44AB6354A}"/>
              </a:ext>
            </a:extLst>
          </p:cNvPr>
          <p:cNvSpPr/>
          <p:nvPr/>
        </p:nvSpPr>
        <p:spPr>
          <a:xfrm>
            <a:off x="3415745" y="3687506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9A1364-4B9D-577D-C424-5EEFE197BDDE}"/>
              </a:ext>
            </a:extLst>
          </p:cNvPr>
          <p:cNvSpPr/>
          <p:nvPr/>
        </p:nvSpPr>
        <p:spPr>
          <a:xfrm>
            <a:off x="3415745" y="5280875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0DADA8-2A5D-DC1C-CE66-49C7CF556081}"/>
              </a:ext>
            </a:extLst>
          </p:cNvPr>
          <p:cNvSpPr/>
          <p:nvPr/>
        </p:nvSpPr>
        <p:spPr>
          <a:xfrm>
            <a:off x="8453455" y="3153904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389651-B1D1-30FB-1353-63D550A4057E}"/>
              </a:ext>
            </a:extLst>
          </p:cNvPr>
          <p:cNvSpPr/>
          <p:nvPr/>
        </p:nvSpPr>
        <p:spPr>
          <a:xfrm>
            <a:off x="8453455" y="4783920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0CF9C6-9A90-B71E-DD19-F6EC1679EA3E}"/>
              </a:ext>
            </a:extLst>
          </p:cNvPr>
          <p:cNvSpPr/>
          <p:nvPr/>
        </p:nvSpPr>
        <p:spPr>
          <a:xfrm>
            <a:off x="8453455" y="4267086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215A4B-AB0B-E849-9DEF-E9D079E91C97}"/>
              </a:ext>
            </a:extLst>
          </p:cNvPr>
          <p:cNvSpPr/>
          <p:nvPr/>
        </p:nvSpPr>
        <p:spPr>
          <a:xfrm>
            <a:off x="8453455" y="3687506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1F0024-09FE-B7B8-E440-C3BE1107A631}"/>
              </a:ext>
            </a:extLst>
          </p:cNvPr>
          <p:cNvSpPr/>
          <p:nvPr/>
        </p:nvSpPr>
        <p:spPr>
          <a:xfrm>
            <a:off x="8453455" y="5280875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02B730C-7EAE-CF0F-BDC5-912C813796F5}"/>
              </a:ext>
            </a:extLst>
          </p:cNvPr>
          <p:cNvSpPr/>
          <p:nvPr/>
        </p:nvSpPr>
        <p:spPr>
          <a:xfrm>
            <a:off x="3532519" y="4221796"/>
            <a:ext cx="354722" cy="315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B1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B363B09-78EF-0D42-2EF9-BED8E55E0507}"/>
              </a:ext>
            </a:extLst>
          </p:cNvPr>
          <p:cNvSpPr/>
          <p:nvPr/>
        </p:nvSpPr>
        <p:spPr>
          <a:xfrm>
            <a:off x="4339084" y="4221795"/>
            <a:ext cx="354722" cy="315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J1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3DA2C82-2977-9153-0AEB-B2D61E7FA122}"/>
              </a:ext>
            </a:extLst>
          </p:cNvPr>
          <p:cNvSpPr/>
          <p:nvPr/>
        </p:nvSpPr>
        <p:spPr>
          <a:xfrm>
            <a:off x="5855093" y="4221795"/>
            <a:ext cx="354722" cy="315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B2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7A0E138-5945-43EE-D0F2-8E1B94552CDA}"/>
              </a:ext>
            </a:extLst>
          </p:cNvPr>
          <p:cNvSpPr/>
          <p:nvPr/>
        </p:nvSpPr>
        <p:spPr>
          <a:xfrm>
            <a:off x="1921849" y="3984897"/>
            <a:ext cx="354722" cy="315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0F7D397D-E4E5-B4BE-F1E0-CFD05379567F}"/>
              </a:ext>
            </a:extLst>
          </p:cNvPr>
          <p:cNvSpPr/>
          <p:nvPr/>
        </p:nvSpPr>
        <p:spPr>
          <a:xfrm>
            <a:off x="4945061" y="5255680"/>
            <a:ext cx="354722" cy="315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</a:t>
            </a:r>
          </a:p>
        </p:txBody>
      </p:sp>
      <p:pic>
        <p:nvPicPr>
          <p:cNvPr id="21" name="Image 20" descr="ballon-rugby-replica-top-14-gilbert.jpg.png">
            <a:extLst>
              <a:ext uri="{FF2B5EF4-FFF2-40B4-BE49-F238E27FC236}">
                <a16:creationId xmlns:a16="http://schemas.microsoft.com/office/drawing/2014/main" id="{FDE0BC9F-41BC-BE0B-1DAA-7B8F72615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296" y="3898622"/>
            <a:ext cx="172550" cy="17255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F38F597A-B2EB-E505-A265-EF63ABDD40D4}"/>
              </a:ext>
            </a:extLst>
          </p:cNvPr>
          <p:cNvSpPr txBox="1"/>
          <p:nvPr/>
        </p:nvSpPr>
        <p:spPr>
          <a:xfrm>
            <a:off x="10012600" y="2388171"/>
            <a:ext cx="217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B1</a:t>
            </a:r>
            <a:r>
              <a:rPr lang="fr-FR" dirty="0">
                <a:solidFill>
                  <a:schemeClr val="accent1"/>
                </a:solidFill>
              </a:rPr>
              <a:t> : </a:t>
            </a:r>
            <a:r>
              <a:rPr lang="fr-FR" i="1" dirty="0">
                <a:solidFill>
                  <a:schemeClr val="accent1"/>
                </a:solidFill>
              </a:rPr>
              <a:t>bloc 1 (lift)</a:t>
            </a:r>
          </a:p>
          <a:p>
            <a:r>
              <a:rPr lang="fr-FR" b="1" dirty="0">
                <a:solidFill>
                  <a:schemeClr val="accent1"/>
                </a:solidFill>
              </a:rPr>
              <a:t>B2</a:t>
            </a:r>
            <a:r>
              <a:rPr lang="fr-FR" dirty="0">
                <a:solidFill>
                  <a:schemeClr val="accent1"/>
                </a:solidFill>
              </a:rPr>
              <a:t> : </a:t>
            </a:r>
            <a:r>
              <a:rPr lang="fr-FR" i="1" dirty="0">
                <a:solidFill>
                  <a:schemeClr val="accent1"/>
                </a:solidFill>
              </a:rPr>
              <a:t>bloc 2</a:t>
            </a:r>
          </a:p>
          <a:p>
            <a:r>
              <a:rPr lang="fr-FR" b="1" dirty="0">
                <a:solidFill>
                  <a:schemeClr val="accent1"/>
                </a:solidFill>
              </a:rPr>
              <a:t>J </a:t>
            </a:r>
            <a:r>
              <a:rPr lang="fr-FR" dirty="0">
                <a:solidFill>
                  <a:schemeClr val="accent1"/>
                </a:solidFill>
              </a:rPr>
              <a:t>: </a:t>
            </a:r>
            <a:r>
              <a:rPr lang="fr-FR" i="1" dirty="0">
                <a:solidFill>
                  <a:schemeClr val="accent1"/>
                </a:solidFill>
              </a:rPr>
              <a:t>jump</a:t>
            </a:r>
          </a:p>
          <a:p>
            <a:r>
              <a:rPr lang="fr-FR" b="1" dirty="0">
                <a:solidFill>
                  <a:schemeClr val="accent1"/>
                </a:solidFill>
              </a:rPr>
              <a:t>O</a:t>
            </a:r>
            <a:r>
              <a:rPr lang="fr-FR" dirty="0">
                <a:solidFill>
                  <a:schemeClr val="accent1"/>
                </a:solidFill>
              </a:rPr>
              <a:t> : </a:t>
            </a:r>
            <a:r>
              <a:rPr lang="fr-FR" i="1" dirty="0">
                <a:solidFill>
                  <a:schemeClr val="accent1"/>
                </a:solidFill>
              </a:rPr>
              <a:t>opposée lanceuse</a:t>
            </a:r>
          </a:p>
          <a:p>
            <a:r>
              <a:rPr lang="fr-FR" b="1" dirty="0">
                <a:solidFill>
                  <a:schemeClr val="accent1"/>
                </a:solidFill>
              </a:rPr>
              <a:t>L</a:t>
            </a:r>
            <a:r>
              <a:rPr lang="fr-FR" dirty="0">
                <a:solidFill>
                  <a:schemeClr val="accent1"/>
                </a:solidFill>
              </a:rPr>
              <a:t> : </a:t>
            </a:r>
            <a:r>
              <a:rPr lang="fr-FR" i="1" dirty="0">
                <a:solidFill>
                  <a:schemeClr val="accent1"/>
                </a:solidFill>
              </a:rPr>
              <a:t>lanceuse</a:t>
            </a:r>
          </a:p>
          <a:p>
            <a:r>
              <a:rPr lang="fr-FR" b="1" dirty="0">
                <a:solidFill>
                  <a:schemeClr val="accent1"/>
                </a:solidFill>
              </a:rPr>
              <a:t>R</a:t>
            </a:r>
            <a:r>
              <a:rPr lang="fr-FR" dirty="0">
                <a:solidFill>
                  <a:schemeClr val="accent1"/>
                </a:solidFill>
              </a:rPr>
              <a:t> : </a:t>
            </a:r>
            <a:r>
              <a:rPr lang="fr-FR" i="1" dirty="0">
                <a:solidFill>
                  <a:schemeClr val="accent1"/>
                </a:solidFill>
              </a:rPr>
              <a:t>relayeuse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3F67B892-D45A-4A15-E974-ED8DB73C39B6}"/>
              </a:ext>
            </a:extLst>
          </p:cNvPr>
          <p:cNvSpPr/>
          <p:nvPr/>
        </p:nvSpPr>
        <p:spPr>
          <a:xfrm>
            <a:off x="5075521" y="4221795"/>
            <a:ext cx="354722" cy="315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J2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558A0026-467A-4A62-8C14-38F1400AF934}"/>
              </a:ext>
            </a:extLst>
          </p:cNvPr>
          <p:cNvSpPr/>
          <p:nvPr/>
        </p:nvSpPr>
        <p:spPr>
          <a:xfrm>
            <a:off x="3909329" y="3529905"/>
            <a:ext cx="354722" cy="3152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01D0C979-75E5-A86A-93E0-2361BC4AF3F8}"/>
              </a:ext>
            </a:extLst>
          </p:cNvPr>
          <p:cNvSpPr/>
          <p:nvPr/>
        </p:nvSpPr>
        <p:spPr>
          <a:xfrm>
            <a:off x="4289232" y="3529905"/>
            <a:ext cx="354722" cy="3152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AF35F711-A89D-3286-2D15-2DBD090661B7}"/>
              </a:ext>
            </a:extLst>
          </p:cNvPr>
          <p:cNvSpPr/>
          <p:nvPr/>
        </p:nvSpPr>
        <p:spPr>
          <a:xfrm>
            <a:off x="5855093" y="3529905"/>
            <a:ext cx="354722" cy="3152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705A07D8-C54A-6088-63F2-D1E9B95A3524}"/>
              </a:ext>
            </a:extLst>
          </p:cNvPr>
          <p:cNvSpPr/>
          <p:nvPr/>
        </p:nvSpPr>
        <p:spPr>
          <a:xfrm>
            <a:off x="3532519" y="3529905"/>
            <a:ext cx="354722" cy="3152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1484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278 L 0.03333 -0.0007 " pathEditMode="relative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278 L 0.06433 -0.0007 " pathEditMode="relative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00139 L 0.272 0.01991 " pathEditMode="relative" ptsTypes="AA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9FD1CE18-2E27-5F45-8004-2FBA65890337}"/>
              </a:ext>
            </a:extLst>
          </p:cNvPr>
          <p:cNvSpPr txBox="1"/>
          <p:nvPr/>
        </p:nvSpPr>
        <p:spPr>
          <a:xfrm>
            <a:off x="0" y="834888"/>
            <a:ext cx="3193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u="sng" dirty="0"/>
              <a:t>Touche Off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DC84443-1C56-E1FC-B35F-72B2E5389549}"/>
              </a:ext>
            </a:extLst>
          </p:cNvPr>
          <p:cNvSpPr txBox="1"/>
          <p:nvPr/>
        </p:nvSpPr>
        <p:spPr>
          <a:xfrm>
            <a:off x="2944697" y="266002"/>
            <a:ext cx="6175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D5200"/>
                </a:solidFill>
              </a:rPr>
              <a:t>Touche à 4 </a:t>
            </a:r>
            <a:r>
              <a:rPr lang="fr-FR" b="1" dirty="0">
                <a:solidFill>
                  <a:srgbClr val="FD5200"/>
                </a:solidFill>
              </a:rPr>
              <a:t>(Bloc 1 + Jump 1 + Jump 2 + Bloc 2).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D5200"/>
                </a:solidFill>
              </a:rPr>
              <a:t>Le lanceur a 2 options : au dessus de la tête ou en bas type passe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660A8D-5D5A-CE46-E4F5-B9E48F19592C}"/>
              </a:ext>
            </a:extLst>
          </p:cNvPr>
          <p:cNvSpPr/>
          <p:nvPr/>
        </p:nvSpPr>
        <p:spPr>
          <a:xfrm>
            <a:off x="2455114" y="3186916"/>
            <a:ext cx="45719" cy="22263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0A2237-37ED-7571-900F-EFF3217C24BA}"/>
              </a:ext>
            </a:extLst>
          </p:cNvPr>
          <p:cNvSpPr/>
          <p:nvPr/>
        </p:nvSpPr>
        <p:spPr>
          <a:xfrm>
            <a:off x="3415745" y="3153904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CF657B-7C1F-43E2-61E8-7DF2EECF799F}"/>
              </a:ext>
            </a:extLst>
          </p:cNvPr>
          <p:cNvSpPr/>
          <p:nvPr/>
        </p:nvSpPr>
        <p:spPr>
          <a:xfrm>
            <a:off x="3415745" y="4783920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10CB71-8AD1-5F6D-544E-3DC037D4B41F}"/>
              </a:ext>
            </a:extLst>
          </p:cNvPr>
          <p:cNvSpPr/>
          <p:nvPr/>
        </p:nvSpPr>
        <p:spPr>
          <a:xfrm>
            <a:off x="3415745" y="4267086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94CD08-F52E-B30E-AFF1-71E44AB6354A}"/>
              </a:ext>
            </a:extLst>
          </p:cNvPr>
          <p:cNvSpPr/>
          <p:nvPr/>
        </p:nvSpPr>
        <p:spPr>
          <a:xfrm>
            <a:off x="3415745" y="3687506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9A1364-4B9D-577D-C424-5EEFE197BDDE}"/>
              </a:ext>
            </a:extLst>
          </p:cNvPr>
          <p:cNvSpPr/>
          <p:nvPr/>
        </p:nvSpPr>
        <p:spPr>
          <a:xfrm>
            <a:off x="3415745" y="5280875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0DADA8-2A5D-DC1C-CE66-49C7CF556081}"/>
              </a:ext>
            </a:extLst>
          </p:cNvPr>
          <p:cNvSpPr/>
          <p:nvPr/>
        </p:nvSpPr>
        <p:spPr>
          <a:xfrm>
            <a:off x="8453455" y="3153904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389651-B1D1-30FB-1353-63D550A4057E}"/>
              </a:ext>
            </a:extLst>
          </p:cNvPr>
          <p:cNvSpPr/>
          <p:nvPr/>
        </p:nvSpPr>
        <p:spPr>
          <a:xfrm>
            <a:off x="8453455" y="4783920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0CF9C6-9A90-B71E-DD19-F6EC1679EA3E}"/>
              </a:ext>
            </a:extLst>
          </p:cNvPr>
          <p:cNvSpPr/>
          <p:nvPr/>
        </p:nvSpPr>
        <p:spPr>
          <a:xfrm>
            <a:off x="8453455" y="4267086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215A4B-AB0B-E849-9DEF-E9D079E91C97}"/>
              </a:ext>
            </a:extLst>
          </p:cNvPr>
          <p:cNvSpPr/>
          <p:nvPr/>
        </p:nvSpPr>
        <p:spPr>
          <a:xfrm>
            <a:off x="8453455" y="3687506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1F0024-09FE-B7B8-E440-C3BE1107A631}"/>
              </a:ext>
            </a:extLst>
          </p:cNvPr>
          <p:cNvSpPr/>
          <p:nvPr/>
        </p:nvSpPr>
        <p:spPr>
          <a:xfrm>
            <a:off x="8453455" y="5280875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02B730C-7EAE-CF0F-BDC5-912C813796F5}"/>
              </a:ext>
            </a:extLst>
          </p:cNvPr>
          <p:cNvSpPr/>
          <p:nvPr/>
        </p:nvSpPr>
        <p:spPr>
          <a:xfrm>
            <a:off x="3532519" y="4221796"/>
            <a:ext cx="354722" cy="315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B1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B363B09-78EF-0D42-2EF9-BED8E55E0507}"/>
              </a:ext>
            </a:extLst>
          </p:cNvPr>
          <p:cNvSpPr/>
          <p:nvPr/>
        </p:nvSpPr>
        <p:spPr>
          <a:xfrm>
            <a:off x="4339084" y="4221795"/>
            <a:ext cx="354722" cy="315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J1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3DA2C82-2977-9153-0AEB-B2D61E7FA122}"/>
              </a:ext>
            </a:extLst>
          </p:cNvPr>
          <p:cNvSpPr/>
          <p:nvPr/>
        </p:nvSpPr>
        <p:spPr>
          <a:xfrm>
            <a:off x="5855093" y="4221795"/>
            <a:ext cx="354722" cy="315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B2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7A0E138-5945-43EE-D0F2-8E1B94552CDA}"/>
              </a:ext>
            </a:extLst>
          </p:cNvPr>
          <p:cNvSpPr/>
          <p:nvPr/>
        </p:nvSpPr>
        <p:spPr>
          <a:xfrm>
            <a:off x="1921849" y="3984897"/>
            <a:ext cx="354722" cy="315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0F7D397D-E4E5-B4BE-F1E0-CFD05379567F}"/>
              </a:ext>
            </a:extLst>
          </p:cNvPr>
          <p:cNvSpPr/>
          <p:nvPr/>
        </p:nvSpPr>
        <p:spPr>
          <a:xfrm>
            <a:off x="4945061" y="5255680"/>
            <a:ext cx="354722" cy="315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</a:t>
            </a:r>
          </a:p>
        </p:txBody>
      </p:sp>
      <p:pic>
        <p:nvPicPr>
          <p:cNvPr id="21" name="Image 20" descr="ballon-rugby-replica-top-14-gilbert.jpg.png">
            <a:extLst>
              <a:ext uri="{FF2B5EF4-FFF2-40B4-BE49-F238E27FC236}">
                <a16:creationId xmlns:a16="http://schemas.microsoft.com/office/drawing/2014/main" id="{FDE0BC9F-41BC-BE0B-1DAA-7B8F72615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296" y="3898622"/>
            <a:ext cx="172550" cy="17255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F38F597A-B2EB-E505-A265-EF63ABDD40D4}"/>
              </a:ext>
            </a:extLst>
          </p:cNvPr>
          <p:cNvSpPr txBox="1"/>
          <p:nvPr/>
        </p:nvSpPr>
        <p:spPr>
          <a:xfrm>
            <a:off x="10012600" y="2388171"/>
            <a:ext cx="217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B1</a:t>
            </a:r>
            <a:r>
              <a:rPr lang="fr-FR" dirty="0">
                <a:solidFill>
                  <a:schemeClr val="accent1"/>
                </a:solidFill>
              </a:rPr>
              <a:t> : </a:t>
            </a:r>
            <a:r>
              <a:rPr lang="fr-FR" i="1" dirty="0">
                <a:solidFill>
                  <a:schemeClr val="accent1"/>
                </a:solidFill>
              </a:rPr>
              <a:t>bloc 1 (lift)</a:t>
            </a:r>
          </a:p>
          <a:p>
            <a:r>
              <a:rPr lang="fr-FR" b="1" dirty="0">
                <a:solidFill>
                  <a:schemeClr val="accent1"/>
                </a:solidFill>
              </a:rPr>
              <a:t>B2</a:t>
            </a:r>
            <a:r>
              <a:rPr lang="fr-FR" dirty="0">
                <a:solidFill>
                  <a:schemeClr val="accent1"/>
                </a:solidFill>
              </a:rPr>
              <a:t> : </a:t>
            </a:r>
            <a:r>
              <a:rPr lang="fr-FR" i="1" dirty="0">
                <a:solidFill>
                  <a:schemeClr val="accent1"/>
                </a:solidFill>
              </a:rPr>
              <a:t>bloc 2</a:t>
            </a:r>
          </a:p>
          <a:p>
            <a:r>
              <a:rPr lang="fr-FR" b="1" dirty="0">
                <a:solidFill>
                  <a:schemeClr val="accent1"/>
                </a:solidFill>
              </a:rPr>
              <a:t>J </a:t>
            </a:r>
            <a:r>
              <a:rPr lang="fr-FR" dirty="0">
                <a:solidFill>
                  <a:schemeClr val="accent1"/>
                </a:solidFill>
              </a:rPr>
              <a:t>: </a:t>
            </a:r>
            <a:r>
              <a:rPr lang="fr-FR" i="1" dirty="0">
                <a:solidFill>
                  <a:schemeClr val="accent1"/>
                </a:solidFill>
              </a:rPr>
              <a:t>jump</a:t>
            </a:r>
          </a:p>
          <a:p>
            <a:r>
              <a:rPr lang="fr-FR" b="1" dirty="0">
                <a:solidFill>
                  <a:schemeClr val="accent1"/>
                </a:solidFill>
              </a:rPr>
              <a:t>O</a:t>
            </a:r>
            <a:r>
              <a:rPr lang="fr-FR" dirty="0">
                <a:solidFill>
                  <a:schemeClr val="accent1"/>
                </a:solidFill>
              </a:rPr>
              <a:t> : </a:t>
            </a:r>
            <a:r>
              <a:rPr lang="fr-FR" i="1" dirty="0">
                <a:solidFill>
                  <a:schemeClr val="accent1"/>
                </a:solidFill>
              </a:rPr>
              <a:t>opposée lanceuse</a:t>
            </a:r>
          </a:p>
          <a:p>
            <a:r>
              <a:rPr lang="fr-FR" b="1" dirty="0">
                <a:solidFill>
                  <a:schemeClr val="accent1"/>
                </a:solidFill>
              </a:rPr>
              <a:t>L</a:t>
            </a:r>
            <a:r>
              <a:rPr lang="fr-FR" dirty="0">
                <a:solidFill>
                  <a:schemeClr val="accent1"/>
                </a:solidFill>
              </a:rPr>
              <a:t> : </a:t>
            </a:r>
            <a:r>
              <a:rPr lang="fr-FR" i="1" dirty="0">
                <a:solidFill>
                  <a:schemeClr val="accent1"/>
                </a:solidFill>
              </a:rPr>
              <a:t>lanceuse</a:t>
            </a:r>
          </a:p>
          <a:p>
            <a:r>
              <a:rPr lang="fr-FR" b="1" dirty="0">
                <a:solidFill>
                  <a:schemeClr val="accent1"/>
                </a:solidFill>
              </a:rPr>
              <a:t>R</a:t>
            </a:r>
            <a:r>
              <a:rPr lang="fr-FR" dirty="0">
                <a:solidFill>
                  <a:schemeClr val="accent1"/>
                </a:solidFill>
              </a:rPr>
              <a:t> : </a:t>
            </a:r>
            <a:r>
              <a:rPr lang="fr-FR" i="1" dirty="0">
                <a:solidFill>
                  <a:schemeClr val="accent1"/>
                </a:solidFill>
              </a:rPr>
              <a:t>relayeuse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3F67B892-D45A-4A15-E974-ED8DB73C39B6}"/>
              </a:ext>
            </a:extLst>
          </p:cNvPr>
          <p:cNvSpPr/>
          <p:nvPr/>
        </p:nvSpPr>
        <p:spPr>
          <a:xfrm>
            <a:off x="5075521" y="4221795"/>
            <a:ext cx="354722" cy="315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J2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558A0026-467A-4A62-8C14-38F1400AF934}"/>
              </a:ext>
            </a:extLst>
          </p:cNvPr>
          <p:cNvSpPr/>
          <p:nvPr/>
        </p:nvSpPr>
        <p:spPr>
          <a:xfrm>
            <a:off x="5433911" y="3529905"/>
            <a:ext cx="354722" cy="3152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01D0C979-75E5-A86A-93E0-2361BC4AF3F8}"/>
              </a:ext>
            </a:extLst>
          </p:cNvPr>
          <p:cNvSpPr/>
          <p:nvPr/>
        </p:nvSpPr>
        <p:spPr>
          <a:xfrm>
            <a:off x="5013339" y="3529905"/>
            <a:ext cx="354722" cy="3152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AF35F711-A89D-3286-2D15-2DBD090661B7}"/>
              </a:ext>
            </a:extLst>
          </p:cNvPr>
          <p:cNvSpPr/>
          <p:nvPr/>
        </p:nvSpPr>
        <p:spPr>
          <a:xfrm>
            <a:off x="5855093" y="3529905"/>
            <a:ext cx="354722" cy="3152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705A07D8-C54A-6088-63F2-D1E9B95A3524}"/>
              </a:ext>
            </a:extLst>
          </p:cNvPr>
          <p:cNvSpPr/>
          <p:nvPr/>
        </p:nvSpPr>
        <p:spPr>
          <a:xfrm>
            <a:off x="3532519" y="3529905"/>
            <a:ext cx="354722" cy="3152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37618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7 L -0.03997 -0.0007 " pathEditMode="relative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278 L -0.07656 -0.0007 " pathEditMode="relative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00324 L 0.14805 0.02569 " pathEditMode="relative" ptsTypes="AA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9FD1CE18-2E27-5F45-8004-2FBA65890337}"/>
              </a:ext>
            </a:extLst>
          </p:cNvPr>
          <p:cNvSpPr txBox="1"/>
          <p:nvPr/>
        </p:nvSpPr>
        <p:spPr>
          <a:xfrm>
            <a:off x="0" y="834888"/>
            <a:ext cx="3193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u="sng" dirty="0"/>
              <a:t>Touche Off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DC84443-1C56-E1FC-B35F-72B2E5389549}"/>
              </a:ext>
            </a:extLst>
          </p:cNvPr>
          <p:cNvSpPr txBox="1"/>
          <p:nvPr/>
        </p:nvSpPr>
        <p:spPr>
          <a:xfrm>
            <a:off x="2944697" y="291248"/>
            <a:ext cx="6175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D5200"/>
                </a:solidFill>
              </a:rPr>
              <a:t>Touche à 4 </a:t>
            </a:r>
            <a:r>
              <a:rPr lang="fr-FR" b="1" dirty="0">
                <a:solidFill>
                  <a:srgbClr val="FD5200"/>
                </a:solidFill>
              </a:rPr>
              <a:t>(Bloc 1 + Jump 1 + Jump 2 + Bloc 2).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D5200"/>
                </a:solidFill>
              </a:rPr>
              <a:t>Le lanceur a 2 options : au dessus de la tête ou en bas type passe.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660A8D-5D5A-CE46-E4F5-B9E48F19592C}"/>
              </a:ext>
            </a:extLst>
          </p:cNvPr>
          <p:cNvSpPr/>
          <p:nvPr/>
        </p:nvSpPr>
        <p:spPr>
          <a:xfrm>
            <a:off x="2455114" y="3186916"/>
            <a:ext cx="45719" cy="22263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0A2237-37ED-7571-900F-EFF3217C24BA}"/>
              </a:ext>
            </a:extLst>
          </p:cNvPr>
          <p:cNvSpPr/>
          <p:nvPr/>
        </p:nvSpPr>
        <p:spPr>
          <a:xfrm>
            <a:off x="3415745" y="3153904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CF657B-7C1F-43E2-61E8-7DF2EECF799F}"/>
              </a:ext>
            </a:extLst>
          </p:cNvPr>
          <p:cNvSpPr/>
          <p:nvPr/>
        </p:nvSpPr>
        <p:spPr>
          <a:xfrm>
            <a:off x="3415745" y="4783920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10CB71-8AD1-5F6D-544E-3DC037D4B41F}"/>
              </a:ext>
            </a:extLst>
          </p:cNvPr>
          <p:cNvSpPr/>
          <p:nvPr/>
        </p:nvSpPr>
        <p:spPr>
          <a:xfrm>
            <a:off x="3415745" y="4267086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94CD08-F52E-B30E-AFF1-71E44AB6354A}"/>
              </a:ext>
            </a:extLst>
          </p:cNvPr>
          <p:cNvSpPr/>
          <p:nvPr/>
        </p:nvSpPr>
        <p:spPr>
          <a:xfrm>
            <a:off x="3415745" y="3687506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9A1364-4B9D-577D-C424-5EEFE197BDDE}"/>
              </a:ext>
            </a:extLst>
          </p:cNvPr>
          <p:cNvSpPr/>
          <p:nvPr/>
        </p:nvSpPr>
        <p:spPr>
          <a:xfrm>
            <a:off x="3415745" y="5280875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0DADA8-2A5D-DC1C-CE66-49C7CF556081}"/>
              </a:ext>
            </a:extLst>
          </p:cNvPr>
          <p:cNvSpPr/>
          <p:nvPr/>
        </p:nvSpPr>
        <p:spPr>
          <a:xfrm>
            <a:off x="8453455" y="3153904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389651-B1D1-30FB-1353-63D550A4057E}"/>
              </a:ext>
            </a:extLst>
          </p:cNvPr>
          <p:cNvSpPr/>
          <p:nvPr/>
        </p:nvSpPr>
        <p:spPr>
          <a:xfrm>
            <a:off x="8453455" y="4783920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0CF9C6-9A90-B71E-DD19-F6EC1679EA3E}"/>
              </a:ext>
            </a:extLst>
          </p:cNvPr>
          <p:cNvSpPr/>
          <p:nvPr/>
        </p:nvSpPr>
        <p:spPr>
          <a:xfrm>
            <a:off x="8453455" y="4267086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215A4B-AB0B-E849-9DEF-E9D079E91C97}"/>
              </a:ext>
            </a:extLst>
          </p:cNvPr>
          <p:cNvSpPr/>
          <p:nvPr/>
        </p:nvSpPr>
        <p:spPr>
          <a:xfrm>
            <a:off x="8453455" y="3687506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1F0024-09FE-B7B8-E440-C3BE1107A631}"/>
              </a:ext>
            </a:extLst>
          </p:cNvPr>
          <p:cNvSpPr/>
          <p:nvPr/>
        </p:nvSpPr>
        <p:spPr>
          <a:xfrm>
            <a:off x="8453455" y="5280875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02B730C-7EAE-CF0F-BDC5-912C813796F5}"/>
              </a:ext>
            </a:extLst>
          </p:cNvPr>
          <p:cNvSpPr/>
          <p:nvPr/>
        </p:nvSpPr>
        <p:spPr>
          <a:xfrm>
            <a:off x="3532519" y="4221796"/>
            <a:ext cx="354722" cy="315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B1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B363B09-78EF-0D42-2EF9-BED8E55E0507}"/>
              </a:ext>
            </a:extLst>
          </p:cNvPr>
          <p:cNvSpPr/>
          <p:nvPr/>
        </p:nvSpPr>
        <p:spPr>
          <a:xfrm>
            <a:off x="4339084" y="4221795"/>
            <a:ext cx="354722" cy="315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J1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3DA2C82-2977-9153-0AEB-B2D61E7FA122}"/>
              </a:ext>
            </a:extLst>
          </p:cNvPr>
          <p:cNvSpPr/>
          <p:nvPr/>
        </p:nvSpPr>
        <p:spPr>
          <a:xfrm>
            <a:off x="5855093" y="4221795"/>
            <a:ext cx="354722" cy="315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B2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7A0E138-5945-43EE-D0F2-8E1B94552CDA}"/>
              </a:ext>
            </a:extLst>
          </p:cNvPr>
          <p:cNvSpPr/>
          <p:nvPr/>
        </p:nvSpPr>
        <p:spPr>
          <a:xfrm>
            <a:off x="1921849" y="3984897"/>
            <a:ext cx="354722" cy="315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0F7D397D-E4E5-B4BE-F1E0-CFD05379567F}"/>
              </a:ext>
            </a:extLst>
          </p:cNvPr>
          <p:cNvSpPr/>
          <p:nvPr/>
        </p:nvSpPr>
        <p:spPr>
          <a:xfrm>
            <a:off x="4945061" y="5255680"/>
            <a:ext cx="354722" cy="315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</a:t>
            </a:r>
          </a:p>
        </p:txBody>
      </p:sp>
      <p:pic>
        <p:nvPicPr>
          <p:cNvPr id="21" name="Image 20" descr="ballon-rugby-replica-top-14-gilbert.jpg.png">
            <a:extLst>
              <a:ext uri="{FF2B5EF4-FFF2-40B4-BE49-F238E27FC236}">
                <a16:creationId xmlns:a16="http://schemas.microsoft.com/office/drawing/2014/main" id="{FDE0BC9F-41BC-BE0B-1DAA-7B8F72615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296" y="3898622"/>
            <a:ext cx="172550" cy="17255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F38F597A-B2EB-E505-A265-EF63ABDD40D4}"/>
              </a:ext>
            </a:extLst>
          </p:cNvPr>
          <p:cNvSpPr txBox="1"/>
          <p:nvPr/>
        </p:nvSpPr>
        <p:spPr>
          <a:xfrm>
            <a:off x="10012600" y="2388171"/>
            <a:ext cx="217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B1</a:t>
            </a:r>
            <a:r>
              <a:rPr lang="fr-FR" dirty="0">
                <a:solidFill>
                  <a:schemeClr val="accent1"/>
                </a:solidFill>
              </a:rPr>
              <a:t> : </a:t>
            </a:r>
            <a:r>
              <a:rPr lang="fr-FR" i="1" dirty="0">
                <a:solidFill>
                  <a:schemeClr val="accent1"/>
                </a:solidFill>
              </a:rPr>
              <a:t>bloc 1 (lift)</a:t>
            </a:r>
          </a:p>
          <a:p>
            <a:r>
              <a:rPr lang="fr-FR" b="1" dirty="0">
                <a:solidFill>
                  <a:schemeClr val="accent1"/>
                </a:solidFill>
              </a:rPr>
              <a:t>B2</a:t>
            </a:r>
            <a:r>
              <a:rPr lang="fr-FR" dirty="0">
                <a:solidFill>
                  <a:schemeClr val="accent1"/>
                </a:solidFill>
              </a:rPr>
              <a:t> : </a:t>
            </a:r>
            <a:r>
              <a:rPr lang="fr-FR" i="1" dirty="0">
                <a:solidFill>
                  <a:schemeClr val="accent1"/>
                </a:solidFill>
              </a:rPr>
              <a:t>bloc 2</a:t>
            </a:r>
          </a:p>
          <a:p>
            <a:r>
              <a:rPr lang="fr-FR" b="1" dirty="0">
                <a:solidFill>
                  <a:schemeClr val="accent1"/>
                </a:solidFill>
              </a:rPr>
              <a:t>J </a:t>
            </a:r>
            <a:r>
              <a:rPr lang="fr-FR" dirty="0">
                <a:solidFill>
                  <a:schemeClr val="accent1"/>
                </a:solidFill>
              </a:rPr>
              <a:t>: </a:t>
            </a:r>
            <a:r>
              <a:rPr lang="fr-FR" i="1" dirty="0">
                <a:solidFill>
                  <a:schemeClr val="accent1"/>
                </a:solidFill>
              </a:rPr>
              <a:t>jump</a:t>
            </a:r>
          </a:p>
          <a:p>
            <a:r>
              <a:rPr lang="fr-FR" b="1" dirty="0">
                <a:solidFill>
                  <a:schemeClr val="accent1"/>
                </a:solidFill>
              </a:rPr>
              <a:t>O</a:t>
            </a:r>
            <a:r>
              <a:rPr lang="fr-FR" dirty="0">
                <a:solidFill>
                  <a:schemeClr val="accent1"/>
                </a:solidFill>
              </a:rPr>
              <a:t> : </a:t>
            </a:r>
            <a:r>
              <a:rPr lang="fr-FR" i="1" dirty="0">
                <a:solidFill>
                  <a:schemeClr val="accent1"/>
                </a:solidFill>
              </a:rPr>
              <a:t>opposée lanceuse</a:t>
            </a:r>
          </a:p>
          <a:p>
            <a:r>
              <a:rPr lang="fr-FR" b="1" dirty="0">
                <a:solidFill>
                  <a:schemeClr val="accent1"/>
                </a:solidFill>
              </a:rPr>
              <a:t>L</a:t>
            </a:r>
            <a:r>
              <a:rPr lang="fr-FR" dirty="0">
                <a:solidFill>
                  <a:schemeClr val="accent1"/>
                </a:solidFill>
              </a:rPr>
              <a:t> : </a:t>
            </a:r>
            <a:r>
              <a:rPr lang="fr-FR" i="1" dirty="0">
                <a:solidFill>
                  <a:schemeClr val="accent1"/>
                </a:solidFill>
              </a:rPr>
              <a:t>lanceuse</a:t>
            </a:r>
          </a:p>
          <a:p>
            <a:r>
              <a:rPr lang="fr-FR" b="1" dirty="0">
                <a:solidFill>
                  <a:schemeClr val="accent1"/>
                </a:solidFill>
              </a:rPr>
              <a:t>R</a:t>
            </a:r>
            <a:r>
              <a:rPr lang="fr-FR" dirty="0">
                <a:solidFill>
                  <a:schemeClr val="accent1"/>
                </a:solidFill>
              </a:rPr>
              <a:t> : </a:t>
            </a:r>
            <a:r>
              <a:rPr lang="fr-FR" i="1" dirty="0">
                <a:solidFill>
                  <a:schemeClr val="accent1"/>
                </a:solidFill>
              </a:rPr>
              <a:t>relayeuse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3F67B892-D45A-4A15-E974-ED8DB73C39B6}"/>
              </a:ext>
            </a:extLst>
          </p:cNvPr>
          <p:cNvSpPr/>
          <p:nvPr/>
        </p:nvSpPr>
        <p:spPr>
          <a:xfrm>
            <a:off x="5075521" y="4221795"/>
            <a:ext cx="354722" cy="315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J2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558A0026-467A-4A62-8C14-38F1400AF934}"/>
              </a:ext>
            </a:extLst>
          </p:cNvPr>
          <p:cNvSpPr/>
          <p:nvPr/>
        </p:nvSpPr>
        <p:spPr>
          <a:xfrm>
            <a:off x="5481405" y="3529905"/>
            <a:ext cx="354722" cy="3152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01D0C979-75E5-A86A-93E0-2361BC4AF3F8}"/>
              </a:ext>
            </a:extLst>
          </p:cNvPr>
          <p:cNvSpPr/>
          <p:nvPr/>
        </p:nvSpPr>
        <p:spPr>
          <a:xfrm>
            <a:off x="5861308" y="3529905"/>
            <a:ext cx="354722" cy="3152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AF35F711-A89D-3286-2D15-2DBD090661B7}"/>
              </a:ext>
            </a:extLst>
          </p:cNvPr>
          <p:cNvSpPr/>
          <p:nvPr/>
        </p:nvSpPr>
        <p:spPr>
          <a:xfrm>
            <a:off x="7934417" y="3529905"/>
            <a:ext cx="354722" cy="3152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705A07D8-C54A-6088-63F2-D1E9B95A3524}"/>
              </a:ext>
            </a:extLst>
          </p:cNvPr>
          <p:cNvSpPr/>
          <p:nvPr/>
        </p:nvSpPr>
        <p:spPr>
          <a:xfrm>
            <a:off x="5104595" y="3529905"/>
            <a:ext cx="354722" cy="3152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14515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00139 L 0.11758 0.02569 " pathEditMode="relative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9FD1CE18-2E27-5F45-8004-2FBA65890337}"/>
              </a:ext>
            </a:extLst>
          </p:cNvPr>
          <p:cNvSpPr txBox="1"/>
          <p:nvPr/>
        </p:nvSpPr>
        <p:spPr>
          <a:xfrm>
            <a:off x="0" y="834888"/>
            <a:ext cx="3193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u="sng" dirty="0"/>
              <a:t>Touche Déf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DC84443-1C56-E1FC-B35F-72B2E5389549}"/>
              </a:ext>
            </a:extLst>
          </p:cNvPr>
          <p:cNvSpPr txBox="1"/>
          <p:nvPr/>
        </p:nvSpPr>
        <p:spPr>
          <a:xfrm>
            <a:off x="3008243" y="342445"/>
            <a:ext cx="6175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D5200"/>
                </a:solidFill>
              </a:rPr>
              <a:t>Dans nos 22 mètres / leur 22 mètres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D5200"/>
                </a:solidFill>
              </a:rPr>
              <a:t>Opposée lanceuse et relayeuse = plaqueuses les + efficaces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D5200"/>
                </a:solidFill>
              </a:rPr>
              <a:t>B1/B2 chasse respectivement Relayeuse et 10 adverse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D5200"/>
                </a:solidFill>
              </a:rPr>
              <a:t>Ligne de défense à 10 mètres </a:t>
            </a:r>
            <a:r>
              <a:rPr lang="fr-FR" b="1" dirty="0">
                <a:solidFill>
                  <a:srgbClr val="FD5200"/>
                </a:solidFill>
              </a:rPr>
              <a:t>d’une touche jusqu’à l’autre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C50FD6-B8FA-38B8-D065-C62014AFF3BB}"/>
              </a:ext>
            </a:extLst>
          </p:cNvPr>
          <p:cNvSpPr/>
          <p:nvPr/>
        </p:nvSpPr>
        <p:spPr>
          <a:xfrm>
            <a:off x="2693598" y="3153903"/>
            <a:ext cx="45719" cy="22263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78FC87-1850-6109-E772-6D4C5E7ABD61}"/>
              </a:ext>
            </a:extLst>
          </p:cNvPr>
          <p:cNvSpPr/>
          <p:nvPr/>
        </p:nvSpPr>
        <p:spPr>
          <a:xfrm>
            <a:off x="3415745" y="3153904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62CC90-941A-E26D-CC1E-341939AFCDE0}"/>
              </a:ext>
            </a:extLst>
          </p:cNvPr>
          <p:cNvSpPr/>
          <p:nvPr/>
        </p:nvSpPr>
        <p:spPr>
          <a:xfrm>
            <a:off x="3415745" y="4783920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0F6BA8-3A9F-0041-F159-9C9753D334E0}"/>
              </a:ext>
            </a:extLst>
          </p:cNvPr>
          <p:cNvSpPr/>
          <p:nvPr/>
        </p:nvSpPr>
        <p:spPr>
          <a:xfrm>
            <a:off x="3415745" y="4267086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2B968-C63B-7960-D4E8-EE10E9EC3560}"/>
              </a:ext>
            </a:extLst>
          </p:cNvPr>
          <p:cNvSpPr/>
          <p:nvPr/>
        </p:nvSpPr>
        <p:spPr>
          <a:xfrm>
            <a:off x="3415745" y="3687506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A496F81-668A-7A04-0A31-E39409D045C2}"/>
              </a:ext>
            </a:extLst>
          </p:cNvPr>
          <p:cNvSpPr/>
          <p:nvPr/>
        </p:nvSpPr>
        <p:spPr>
          <a:xfrm>
            <a:off x="3415745" y="5280875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9CB08C7-CBBD-C00C-7453-53F43D7FB823}"/>
              </a:ext>
            </a:extLst>
          </p:cNvPr>
          <p:cNvSpPr/>
          <p:nvPr/>
        </p:nvSpPr>
        <p:spPr>
          <a:xfrm>
            <a:off x="8453455" y="3153904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63CB17-C8EC-C675-1241-EF850B07188D}"/>
              </a:ext>
            </a:extLst>
          </p:cNvPr>
          <p:cNvSpPr/>
          <p:nvPr/>
        </p:nvSpPr>
        <p:spPr>
          <a:xfrm>
            <a:off x="8453455" y="4783920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990A84-4A05-D5C3-1FB6-88E5DF9FF304}"/>
              </a:ext>
            </a:extLst>
          </p:cNvPr>
          <p:cNvSpPr/>
          <p:nvPr/>
        </p:nvSpPr>
        <p:spPr>
          <a:xfrm>
            <a:off x="8453455" y="4267086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6BA5E62-10AC-F123-E7B7-3247A26CF38B}"/>
              </a:ext>
            </a:extLst>
          </p:cNvPr>
          <p:cNvSpPr/>
          <p:nvPr/>
        </p:nvSpPr>
        <p:spPr>
          <a:xfrm>
            <a:off x="8453455" y="3687506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F731D85-EA4B-8508-A726-64B54CBE1A84}"/>
              </a:ext>
            </a:extLst>
          </p:cNvPr>
          <p:cNvSpPr/>
          <p:nvPr/>
        </p:nvSpPr>
        <p:spPr>
          <a:xfrm>
            <a:off x="8453455" y="5280875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0B7A22A-DBCE-B9CE-EF19-8A3694EEDEEF}"/>
              </a:ext>
            </a:extLst>
          </p:cNvPr>
          <p:cNvSpPr/>
          <p:nvPr/>
        </p:nvSpPr>
        <p:spPr>
          <a:xfrm>
            <a:off x="3478596" y="3687506"/>
            <a:ext cx="354722" cy="3152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B1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494B033-18D3-0CC2-530A-FF06855A68C7}"/>
              </a:ext>
            </a:extLst>
          </p:cNvPr>
          <p:cNvSpPr/>
          <p:nvPr/>
        </p:nvSpPr>
        <p:spPr>
          <a:xfrm>
            <a:off x="3858602" y="3687506"/>
            <a:ext cx="354722" cy="3152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075EB19-D0DD-163C-029F-E7B551F2E1FA}"/>
              </a:ext>
            </a:extLst>
          </p:cNvPr>
          <p:cNvSpPr/>
          <p:nvPr/>
        </p:nvSpPr>
        <p:spPr>
          <a:xfrm>
            <a:off x="4241963" y="3687506"/>
            <a:ext cx="354722" cy="3152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B2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D0F5DB0E-EE44-FF01-2FE9-BBF885AF7241}"/>
              </a:ext>
            </a:extLst>
          </p:cNvPr>
          <p:cNvSpPr/>
          <p:nvPr/>
        </p:nvSpPr>
        <p:spPr>
          <a:xfrm>
            <a:off x="2160333" y="3951884"/>
            <a:ext cx="354722" cy="3152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F086E41-D837-3F15-D360-C18EC995A15F}"/>
              </a:ext>
            </a:extLst>
          </p:cNvPr>
          <p:cNvSpPr/>
          <p:nvPr/>
        </p:nvSpPr>
        <p:spPr>
          <a:xfrm>
            <a:off x="2900170" y="4856691"/>
            <a:ext cx="354722" cy="31520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97000DF-AAEF-345A-9605-94F5B376E1E5}"/>
              </a:ext>
            </a:extLst>
          </p:cNvPr>
          <p:cNvSpPr/>
          <p:nvPr/>
        </p:nvSpPr>
        <p:spPr>
          <a:xfrm>
            <a:off x="5584342" y="3687505"/>
            <a:ext cx="354722" cy="3152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4EEB49D-A07A-A5D6-360E-215501560B64}"/>
              </a:ext>
            </a:extLst>
          </p:cNvPr>
          <p:cNvSpPr/>
          <p:nvPr/>
        </p:nvSpPr>
        <p:spPr>
          <a:xfrm>
            <a:off x="5584342" y="4878110"/>
            <a:ext cx="354722" cy="31520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D3C4939-AE37-EAAB-1DE4-81967F8F7D26}"/>
              </a:ext>
            </a:extLst>
          </p:cNvPr>
          <p:cNvSpPr/>
          <p:nvPr/>
        </p:nvSpPr>
        <p:spPr>
          <a:xfrm>
            <a:off x="4243230" y="4234594"/>
            <a:ext cx="354722" cy="31520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B1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9CD4C34-2F1D-FF52-82D2-0B7260760B30}"/>
              </a:ext>
            </a:extLst>
          </p:cNvPr>
          <p:cNvSpPr/>
          <p:nvPr/>
        </p:nvSpPr>
        <p:spPr>
          <a:xfrm>
            <a:off x="8004760" y="4234595"/>
            <a:ext cx="354722" cy="31520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B2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B2490A9-1929-E945-62B1-1911F6941BE3}"/>
              </a:ext>
            </a:extLst>
          </p:cNvPr>
          <p:cNvSpPr/>
          <p:nvPr/>
        </p:nvSpPr>
        <p:spPr>
          <a:xfrm>
            <a:off x="7215311" y="3687505"/>
            <a:ext cx="354722" cy="3152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B1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C1582DF-58E1-2A40-28C4-82860A9273D6}"/>
              </a:ext>
            </a:extLst>
          </p:cNvPr>
          <p:cNvSpPr/>
          <p:nvPr/>
        </p:nvSpPr>
        <p:spPr>
          <a:xfrm>
            <a:off x="7595317" y="3687505"/>
            <a:ext cx="354722" cy="3152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843A314-24C6-DCFD-8B77-F6DF252275EA}"/>
              </a:ext>
            </a:extLst>
          </p:cNvPr>
          <p:cNvSpPr/>
          <p:nvPr/>
        </p:nvSpPr>
        <p:spPr>
          <a:xfrm>
            <a:off x="7978678" y="3687505"/>
            <a:ext cx="354722" cy="3152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B2</a:t>
            </a:r>
          </a:p>
        </p:txBody>
      </p:sp>
      <p:pic>
        <p:nvPicPr>
          <p:cNvPr id="3" name="Image 2" descr="ballon-rugby-replica-top-14-gilbert.jpg.png">
            <a:extLst>
              <a:ext uri="{FF2B5EF4-FFF2-40B4-BE49-F238E27FC236}">
                <a16:creationId xmlns:a16="http://schemas.microsoft.com/office/drawing/2014/main" id="{0550A501-F98E-9A43-A5E7-609344B48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912" y="3821337"/>
            <a:ext cx="172550" cy="17255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0C2B9CE-0217-C20D-38E0-6B17FE308F4B}"/>
              </a:ext>
            </a:extLst>
          </p:cNvPr>
          <p:cNvSpPr txBox="1"/>
          <p:nvPr/>
        </p:nvSpPr>
        <p:spPr>
          <a:xfrm>
            <a:off x="10012600" y="1933179"/>
            <a:ext cx="217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B1</a:t>
            </a:r>
            <a:r>
              <a:rPr lang="fr-FR" dirty="0">
                <a:solidFill>
                  <a:schemeClr val="accent1"/>
                </a:solidFill>
              </a:rPr>
              <a:t> : </a:t>
            </a:r>
            <a:r>
              <a:rPr lang="fr-FR" i="1" dirty="0">
                <a:solidFill>
                  <a:schemeClr val="accent1"/>
                </a:solidFill>
              </a:rPr>
              <a:t>bloc 1 (lift)</a:t>
            </a:r>
          </a:p>
          <a:p>
            <a:r>
              <a:rPr lang="fr-FR" b="1" dirty="0">
                <a:solidFill>
                  <a:schemeClr val="accent1"/>
                </a:solidFill>
              </a:rPr>
              <a:t>B2</a:t>
            </a:r>
            <a:r>
              <a:rPr lang="fr-FR" dirty="0">
                <a:solidFill>
                  <a:schemeClr val="accent1"/>
                </a:solidFill>
              </a:rPr>
              <a:t> : </a:t>
            </a:r>
            <a:r>
              <a:rPr lang="fr-FR" i="1" dirty="0">
                <a:solidFill>
                  <a:schemeClr val="accent1"/>
                </a:solidFill>
              </a:rPr>
              <a:t>bloc 2</a:t>
            </a:r>
          </a:p>
          <a:p>
            <a:r>
              <a:rPr lang="fr-FR" b="1" dirty="0">
                <a:solidFill>
                  <a:schemeClr val="accent1"/>
                </a:solidFill>
              </a:rPr>
              <a:t>J </a:t>
            </a:r>
            <a:r>
              <a:rPr lang="fr-FR" dirty="0">
                <a:solidFill>
                  <a:schemeClr val="accent1"/>
                </a:solidFill>
              </a:rPr>
              <a:t>: </a:t>
            </a:r>
            <a:r>
              <a:rPr lang="fr-FR" i="1" dirty="0">
                <a:solidFill>
                  <a:schemeClr val="accent1"/>
                </a:solidFill>
              </a:rPr>
              <a:t>jump</a:t>
            </a:r>
          </a:p>
          <a:p>
            <a:r>
              <a:rPr lang="fr-FR" b="1" dirty="0">
                <a:solidFill>
                  <a:schemeClr val="accent1"/>
                </a:solidFill>
              </a:rPr>
              <a:t>O</a:t>
            </a:r>
            <a:r>
              <a:rPr lang="fr-FR" dirty="0">
                <a:solidFill>
                  <a:schemeClr val="accent1"/>
                </a:solidFill>
              </a:rPr>
              <a:t> : </a:t>
            </a:r>
            <a:r>
              <a:rPr lang="fr-FR" i="1" dirty="0">
                <a:solidFill>
                  <a:schemeClr val="accent1"/>
                </a:solidFill>
              </a:rPr>
              <a:t>opposée lanceuse</a:t>
            </a:r>
          </a:p>
          <a:p>
            <a:r>
              <a:rPr lang="fr-FR" b="1" dirty="0">
                <a:solidFill>
                  <a:schemeClr val="accent1"/>
                </a:solidFill>
              </a:rPr>
              <a:t>L</a:t>
            </a:r>
            <a:r>
              <a:rPr lang="fr-FR" dirty="0">
                <a:solidFill>
                  <a:schemeClr val="accent1"/>
                </a:solidFill>
              </a:rPr>
              <a:t> : </a:t>
            </a:r>
            <a:r>
              <a:rPr lang="fr-FR" i="1" dirty="0">
                <a:solidFill>
                  <a:schemeClr val="accent1"/>
                </a:solidFill>
              </a:rPr>
              <a:t>lanceuse</a:t>
            </a:r>
          </a:p>
          <a:p>
            <a:r>
              <a:rPr lang="fr-FR" b="1" dirty="0">
                <a:solidFill>
                  <a:schemeClr val="accent1"/>
                </a:solidFill>
              </a:rPr>
              <a:t>R</a:t>
            </a:r>
            <a:r>
              <a:rPr lang="fr-FR" dirty="0">
                <a:solidFill>
                  <a:schemeClr val="accent1"/>
                </a:solidFill>
              </a:rPr>
              <a:t> : </a:t>
            </a:r>
            <a:r>
              <a:rPr lang="fr-FR" i="1" dirty="0">
                <a:solidFill>
                  <a:schemeClr val="accent1"/>
                </a:solidFill>
              </a:rPr>
              <a:t>relayeuse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1945D36-D32E-57CC-0415-A0E619564A75}"/>
              </a:ext>
            </a:extLst>
          </p:cNvPr>
          <p:cNvSpPr/>
          <p:nvPr/>
        </p:nvSpPr>
        <p:spPr>
          <a:xfrm>
            <a:off x="3887241" y="2569656"/>
            <a:ext cx="354722" cy="3152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60619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348 L 0.12383 0.00416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0768 -0.04074 " pathEditMode="relative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0768 -0.04074 " pathEditMode="relative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0768 -0.04074 " pathEditMode="relative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023 L -0.14102 -0.08912 " pathEditMode="relative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7.40741E-7 L 0.00169 -0.09421 " pathEditMode="relative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  <p:bldP spid="21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9FD1CE18-2E27-5F45-8004-2FBA65890337}"/>
              </a:ext>
            </a:extLst>
          </p:cNvPr>
          <p:cNvSpPr txBox="1"/>
          <p:nvPr/>
        </p:nvSpPr>
        <p:spPr>
          <a:xfrm>
            <a:off x="0" y="834888"/>
            <a:ext cx="3193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u="sng" dirty="0"/>
              <a:t>Touche Déf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DC84443-1C56-E1FC-B35F-72B2E5389549}"/>
              </a:ext>
            </a:extLst>
          </p:cNvPr>
          <p:cNvSpPr txBox="1"/>
          <p:nvPr/>
        </p:nvSpPr>
        <p:spPr>
          <a:xfrm>
            <a:off x="2640434" y="289977"/>
            <a:ext cx="6646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D5200"/>
                </a:solidFill>
              </a:rPr>
              <a:t>De nos 22 mètres à leurs 22 mètres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D5200"/>
                </a:solidFill>
              </a:rPr>
              <a:t>Bloc saut fort en première 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D5200"/>
                </a:solidFill>
              </a:rPr>
              <a:t>R rentre dans l’alignement au lancé pour gagner terrain/temps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D5200"/>
                </a:solidFill>
              </a:rPr>
              <a:t>R chasse Relayeuse adverse quand touche terminé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D5200"/>
                </a:solidFill>
              </a:rPr>
              <a:t>C chasse 10 adverse quand touche terminé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C50FD6-B8FA-38B8-D065-C62014AFF3BB}"/>
              </a:ext>
            </a:extLst>
          </p:cNvPr>
          <p:cNvSpPr/>
          <p:nvPr/>
        </p:nvSpPr>
        <p:spPr>
          <a:xfrm>
            <a:off x="2693598" y="3153903"/>
            <a:ext cx="45719" cy="22263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78FC87-1850-6109-E772-6D4C5E7ABD61}"/>
              </a:ext>
            </a:extLst>
          </p:cNvPr>
          <p:cNvSpPr/>
          <p:nvPr/>
        </p:nvSpPr>
        <p:spPr>
          <a:xfrm>
            <a:off x="3415745" y="3153904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62CC90-941A-E26D-CC1E-341939AFCDE0}"/>
              </a:ext>
            </a:extLst>
          </p:cNvPr>
          <p:cNvSpPr/>
          <p:nvPr/>
        </p:nvSpPr>
        <p:spPr>
          <a:xfrm>
            <a:off x="3415745" y="4783920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0F6BA8-3A9F-0041-F159-9C9753D334E0}"/>
              </a:ext>
            </a:extLst>
          </p:cNvPr>
          <p:cNvSpPr/>
          <p:nvPr/>
        </p:nvSpPr>
        <p:spPr>
          <a:xfrm>
            <a:off x="3415745" y="4267086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2B968-C63B-7960-D4E8-EE10E9EC3560}"/>
              </a:ext>
            </a:extLst>
          </p:cNvPr>
          <p:cNvSpPr/>
          <p:nvPr/>
        </p:nvSpPr>
        <p:spPr>
          <a:xfrm>
            <a:off x="3415745" y="3687506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A496F81-668A-7A04-0A31-E39409D045C2}"/>
              </a:ext>
            </a:extLst>
          </p:cNvPr>
          <p:cNvSpPr/>
          <p:nvPr/>
        </p:nvSpPr>
        <p:spPr>
          <a:xfrm>
            <a:off x="3415745" y="5280875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9CB08C7-CBBD-C00C-7453-53F43D7FB823}"/>
              </a:ext>
            </a:extLst>
          </p:cNvPr>
          <p:cNvSpPr/>
          <p:nvPr/>
        </p:nvSpPr>
        <p:spPr>
          <a:xfrm>
            <a:off x="8453455" y="3153904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63CB17-C8EC-C675-1241-EF850B07188D}"/>
              </a:ext>
            </a:extLst>
          </p:cNvPr>
          <p:cNvSpPr/>
          <p:nvPr/>
        </p:nvSpPr>
        <p:spPr>
          <a:xfrm>
            <a:off x="8453455" y="4783920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990A84-4A05-D5C3-1FB6-88E5DF9FF304}"/>
              </a:ext>
            </a:extLst>
          </p:cNvPr>
          <p:cNvSpPr/>
          <p:nvPr/>
        </p:nvSpPr>
        <p:spPr>
          <a:xfrm>
            <a:off x="8453455" y="4267086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6BA5E62-10AC-F123-E7B7-3247A26CF38B}"/>
              </a:ext>
            </a:extLst>
          </p:cNvPr>
          <p:cNvSpPr/>
          <p:nvPr/>
        </p:nvSpPr>
        <p:spPr>
          <a:xfrm>
            <a:off x="8453455" y="3687506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F731D85-EA4B-8508-A726-64B54CBE1A84}"/>
              </a:ext>
            </a:extLst>
          </p:cNvPr>
          <p:cNvSpPr/>
          <p:nvPr/>
        </p:nvSpPr>
        <p:spPr>
          <a:xfrm>
            <a:off x="8453455" y="5280875"/>
            <a:ext cx="45719" cy="251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0B7A22A-DBCE-B9CE-EF19-8A3694EEDEEF}"/>
              </a:ext>
            </a:extLst>
          </p:cNvPr>
          <p:cNvSpPr/>
          <p:nvPr/>
        </p:nvSpPr>
        <p:spPr>
          <a:xfrm>
            <a:off x="3478596" y="3687506"/>
            <a:ext cx="354722" cy="3152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B1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494B033-18D3-0CC2-530A-FF06855A68C7}"/>
              </a:ext>
            </a:extLst>
          </p:cNvPr>
          <p:cNvSpPr/>
          <p:nvPr/>
        </p:nvSpPr>
        <p:spPr>
          <a:xfrm>
            <a:off x="3858602" y="3687506"/>
            <a:ext cx="354722" cy="3152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075EB19-D0DD-163C-029F-E7B551F2E1FA}"/>
              </a:ext>
            </a:extLst>
          </p:cNvPr>
          <p:cNvSpPr/>
          <p:nvPr/>
        </p:nvSpPr>
        <p:spPr>
          <a:xfrm>
            <a:off x="4241963" y="3687506"/>
            <a:ext cx="354722" cy="3152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B2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D0F5DB0E-EE44-FF01-2FE9-BBF885AF7241}"/>
              </a:ext>
            </a:extLst>
          </p:cNvPr>
          <p:cNvSpPr/>
          <p:nvPr/>
        </p:nvSpPr>
        <p:spPr>
          <a:xfrm>
            <a:off x="2160333" y="3951884"/>
            <a:ext cx="354722" cy="3152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F086E41-D837-3F15-D360-C18EC995A15F}"/>
              </a:ext>
            </a:extLst>
          </p:cNvPr>
          <p:cNvSpPr/>
          <p:nvPr/>
        </p:nvSpPr>
        <p:spPr>
          <a:xfrm>
            <a:off x="2900170" y="4856691"/>
            <a:ext cx="354722" cy="315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97000DF-AAEF-345A-9605-94F5B376E1E5}"/>
              </a:ext>
            </a:extLst>
          </p:cNvPr>
          <p:cNvSpPr/>
          <p:nvPr/>
        </p:nvSpPr>
        <p:spPr>
          <a:xfrm>
            <a:off x="5584342" y="3687505"/>
            <a:ext cx="354722" cy="3152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4EEB49D-A07A-A5D6-360E-215501560B64}"/>
              </a:ext>
            </a:extLst>
          </p:cNvPr>
          <p:cNvSpPr/>
          <p:nvPr/>
        </p:nvSpPr>
        <p:spPr>
          <a:xfrm>
            <a:off x="5609027" y="4828762"/>
            <a:ext cx="354722" cy="315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D3C4939-AE37-EAAB-1DE4-81967F8F7D26}"/>
              </a:ext>
            </a:extLst>
          </p:cNvPr>
          <p:cNvSpPr/>
          <p:nvPr/>
        </p:nvSpPr>
        <p:spPr>
          <a:xfrm>
            <a:off x="3477798" y="4235380"/>
            <a:ext cx="354722" cy="31520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B1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9CD4C34-2F1D-FF52-82D2-0B7260760B30}"/>
              </a:ext>
            </a:extLst>
          </p:cNvPr>
          <p:cNvSpPr/>
          <p:nvPr/>
        </p:nvSpPr>
        <p:spPr>
          <a:xfrm>
            <a:off x="4241963" y="4240320"/>
            <a:ext cx="354722" cy="31520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B2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B2490A9-1929-E945-62B1-1911F6941BE3}"/>
              </a:ext>
            </a:extLst>
          </p:cNvPr>
          <p:cNvSpPr/>
          <p:nvPr/>
        </p:nvSpPr>
        <p:spPr>
          <a:xfrm>
            <a:off x="7215311" y="3687505"/>
            <a:ext cx="354722" cy="3152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B1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C1582DF-58E1-2A40-28C4-82860A9273D6}"/>
              </a:ext>
            </a:extLst>
          </p:cNvPr>
          <p:cNvSpPr/>
          <p:nvPr/>
        </p:nvSpPr>
        <p:spPr>
          <a:xfrm>
            <a:off x="7595317" y="3687505"/>
            <a:ext cx="354722" cy="3152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843A314-24C6-DCFD-8B77-F6DF252275EA}"/>
              </a:ext>
            </a:extLst>
          </p:cNvPr>
          <p:cNvSpPr/>
          <p:nvPr/>
        </p:nvSpPr>
        <p:spPr>
          <a:xfrm>
            <a:off x="7978678" y="3687505"/>
            <a:ext cx="354722" cy="3152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B2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014FC70-8D5E-29AE-0A9C-3CFDFFC61386}"/>
              </a:ext>
            </a:extLst>
          </p:cNvPr>
          <p:cNvSpPr/>
          <p:nvPr/>
        </p:nvSpPr>
        <p:spPr>
          <a:xfrm>
            <a:off x="3848854" y="4234595"/>
            <a:ext cx="354722" cy="31520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0E70455-2477-83AB-3D30-E00FAE145046}"/>
              </a:ext>
            </a:extLst>
          </p:cNvPr>
          <p:cNvSpPr txBox="1"/>
          <p:nvPr/>
        </p:nvSpPr>
        <p:spPr>
          <a:xfrm>
            <a:off x="9939050" y="2078159"/>
            <a:ext cx="2252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B1</a:t>
            </a:r>
            <a:r>
              <a:rPr lang="fr-FR" dirty="0">
                <a:solidFill>
                  <a:schemeClr val="accent1"/>
                </a:solidFill>
              </a:rPr>
              <a:t> : </a:t>
            </a:r>
            <a:r>
              <a:rPr lang="fr-FR" i="1" dirty="0">
                <a:solidFill>
                  <a:schemeClr val="accent1"/>
                </a:solidFill>
              </a:rPr>
              <a:t>bloc 1 (lift)</a:t>
            </a:r>
          </a:p>
          <a:p>
            <a:r>
              <a:rPr lang="fr-FR" b="1" dirty="0">
                <a:solidFill>
                  <a:schemeClr val="accent1"/>
                </a:solidFill>
              </a:rPr>
              <a:t>B2</a:t>
            </a:r>
            <a:r>
              <a:rPr lang="fr-FR" dirty="0">
                <a:solidFill>
                  <a:schemeClr val="accent1"/>
                </a:solidFill>
              </a:rPr>
              <a:t> : </a:t>
            </a:r>
            <a:r>
              <a:rPr lang="fr-FR" i="1" dirty="0">
                <a:solidFill>
                  <a:schemeClr val="accent1"/>
                </a:solidFill>
              </a:rPr>
              <a:t>bloc 2</a:t>
            </a:r>
          </a:p>
          <a:p>
            <a:r>
              <a:rPr lang="fr-FR" b="1" dirty="0">
                <a:solidFill>
                  <a:schemeClr val="accent1"/>
                </a:solidFill>
              </a:rPr>
              <a:t>J </a:t>
            </a:r>
            <a:r>
              <a:rPr lang="fr-FR" dirty="0">
                <a:solidFill>
                  <a:schemeClr val="accent1"/>
                </a:solidFill>
              </a:rPr>
              <a:t>: </a:t>
            </a:r>
            <a:r>
              <a:rPr lang="fr-FR" i="1" dirty="0">
                <a:solidFill>
                  <a:schemeClr val="accent1"/>
                </a:solidFill>
              </a:rPr>
              <a:t>jump</a:t>
            </a:r>
          </a:p>
          <a:p>
            <a:r>
              <a:rPr lang="fr-FR" b="1" dirty="0">
                <a:solidFill>
                  <a:schemeClr val="accent1"/>
                </a:solidFill>
              </a:rPr>
              <a:t>O</a:t>
            </a:r>
            <a:r>
              <a:rPr lang="fr-FR" dirty="0">
                <a:solidFill>
                  <a:schemeClr val="accent1"/>
                </a:solidFill>
              </a:rPr>
              <a:t> : </a:t>
            </a:r>
            <a:r>
              <a:rPr lang="fr-FR" i="1" dirty="0">
                <a:solidFill>
                  <a:schemeClr val="accent1"/>
                </a:solidFill>
              </a:rPr>
              <a:t>opposée lanceuse</a:t>
            </a:r>
          </a:p>
          <a:p>
            <a:r>
              <a:rPr lang="fr-FR" b="1" dirty="0">
                <a:solidFill>
                  <a:schemeClr val="accent1"/>
                </a:solidFill>
              </a:rPr>
              <a:t>L</a:t>
            </a:r>
            <a:r>
              <a:rPr lang="fr-FR" dirty="0">
                <a:solidFill>
                  <a:schemeClr val="accent1"/>
                </a:solidFill>
              </a:rPr>
              <a:t> : </a:t>
            </a:r>
            <a:r>
              <a:rPr lang="fr-FR" i="1" dirty="0">
                <a:solidFill>
                  <a:schemeClr val="accent1"/>
                </a:solidFill>
              </a:rPr>
              <a:t>lanceuse</a:t>
            </a:r>
          </a:p>
          <a:p>
            <a:r>
              <a:rPr lang="fr-FR" b="1" dirty="0">
                <a:solidFill>
                  <a:schemeClr val="accent1"/>
                </a:solidFill>
              </a:rPr>
              <a:t>R </a:t>
            </a:r>
            <a:r>
              <a:rPr lang="fr-FR" dirty="0">
                <a:solidFill>
                  <a:schemeClr val="accent1"/>
                </a:solidFill>
              </a:rPr>
              <a:t>: </a:t>
            </a:r>
            <a:r>
              <a:rPr lang="fr-FR" i="1" dirty="0">
                <a:solidFill>
                  <a:schemeClr val="accent1"/>
                </a:solidFill>
              </a:rPr>
              <a:t>relayeuse</a:t>
            </a:r>
            <a:endParaRPr lang="fr-FR" b="1" dirty="0">
              <a:solidFill>
                <a:schemeClr val="accent1"/>
              </a:solidFill>
            </a:endParaRPr>
          </a:p>
          <a:p>
            <a:r>
              <a:rPr lang="fr-FR" b="1" dirty="0">
                <a:solidFill>
                  <a:schemeClr val="accent1"/>
                </a:solidFill>
              </a:rPr>
              <a:t>C</a:t>
            </a:r>
            <a:r>
              <a:rPr lang="fr-FR" dirty="0">
                <a:solidFill>
                  <a:schemeClr val="accent1"/>
                </a:solidFill>
              </a:rPr>
              <a:t> : </a:t>
            </a:r>
            <a:r>
              <a:rPr lang="fr-FR" i="1" dirty="0">
                <a:solidFill>
                  <a:schemeClr val="accent1"/>
                </a:solidFill>
              </a:rPr>
              <a:t>chasseuse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88AC245-41A5-FBBC-2245-D937529CD8EC}"/>
              </a:ext>
            </a:extLst>
          </p:cNvPr>
          <p:cNvSpPr/>
          <p:nvPr/>
        </p:nvSpPr>
        <p:spPr>
          <a:xfrm>
            <a:off x="7950039" y="4234595"/>
            <a:ext cx="354722" cy="315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4C19C0C-DAC8-CE8B-CEE0-4C30A247DE46}"/>
              </a:ext>
            </a:extLst>
          </p:cNvPr>
          <p:cNvSpPr/>
          <p:nvPr/>
        </p:nvSpPr>
        <p:spPr>
          <a:xfrm>
            <a:off x="5609027" y="2685599"/>
            <a:ext cx="354722" cy="3152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679254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4A9E63-3865-FA3A-42B8-55CCAE91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 quantitatif 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912B7A44-F071-26FF-CC63-069FFDA3C2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7309" y="407213"/>
            <a:ext cx="5975377" cy="3289802"/>
          </a:xfrm>
        </p:spPr>
      </p:pic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9B97A5AD-7EC0-4659-DA17-36D849F529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92686" y="1404797"/>
            <a:ext cx="5962229" cy="3452338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86A8419-3155-17E3-3A01-D7A368EA6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10" y="3804934"/>
            <a:ext cx="6165361" cy="305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22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Mes documents\Terrain-h-2.gif">
            <a:extLst>
              <a:ext uri="{FF2B5EF4-FFF2-40B4-BE49-F238E27FC236}">
                <a16:creationId xmlns:a16="http://schemas.microsoft.com/office/drawing/2014/main" id="{45DC6AA7-A1A6-9386-7A73-C12D5A70D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-59" t="45" r="-380" b="-306"/>
          <a:stretch/>
        </p:blipFill>
        <p:spPr bwMode="auto">
          <a:xfrm rot="5400000">
            <a:off x="2192344" y="-2748936"/>
            <a:ext cx="7739269" cy="1236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945587F-657F-C31B-5738-45B041830C3F}"/>
              </a:ext>
            </a:extLst>
          </p:cNvPr>
          <p:cNvSpPr/>
          <p:nvPr/>
        </p:nvSpPr>
        <p:spPr>
          <a:xfrm>
            <a:off x="2835965" y="99391"/>
            <a:ext cx="6493565" cy="665921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0EDC74-3122-DA28-27AF-A005EF349D7C}"/>
              </a:ext>
            </a:extLst>
          </p:cNvPr>
          <p:cNvSpPr/>
          <p:nvPr/>
        </p:nvSpPr>
        <p:spPr>
          <a:xfrm>
            <a:off x="278296" y="92765"/>
            <a:ext cx="2517913" cy="665259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001094-303C-B4F0-5E02-3AB840604045}"/>
              </a:ext>
            </a:extLst>
          </p:cNvPr>
          <p:cNvSpPr/>
          <p:nvPr/>
        </p:nvSpPr>
        <p:spPr>
          <a:xfrm>
            <a:off x="9369286" y="92765"/>
            <a:ext cx="2517913" cy="665259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408E5FE-A518-77D3-9EE8-0284D307D9B7}"/>
              </a:ext>
            </a:extLst>
          </p:cNvPr>
          <p:cNvSpPr/>
          <p:nvPr/>
        </p:nvSpPr>
        <p:spPr>
          <a:xfrm>
            <a:off x="5227982" y="2524539"/>
            <a:ext cx="1709530" cy="1073426"/>
          </a:xfrm>
          <a:prstGeom prst="rect">
            <a:avLst/>
          </a:prstGeom>
          <a:solidFill>
            <a:srgbClr val="FD52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Zone 22/22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5B2A967-BEA2-E9ED-4427-FEDC3C3A9BAB}"/>
              </a:ext>
            </a:extLst>
          </p:cNvPr>
          <p:cNvSpPr/>
          <p:nvPr/>
        </p:nvSpPr>
        <p:spPr>
          <a:xfrm>
            <a:off x="9702124" y="2524539"/>
            <a:ext cx="1709530" cy="107342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Zone 22/en-but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50CBBA7-EA62-D4A1-EBD2-A2C1F1D5FAD5}"/>
              </a:ext>
            </a:extLst>
          </p:cNvPr>
          <p:cNvSpPr/>
          <p:nvPr/>
        </p:nvSpPr>
        <p:spPr>
          <a:xfrm>
            <a:off x="822525" y="2524539"/>
            <a:ext cx="1709530" cy="107342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Zone 22/en-but</a:t>
            </a:r>
          </a:p>
        </p:txBody>
      </p:sp>
    </p:spTree>
    <p:extLst>
      <p:ext uri="{BB962C8B-B14F-4D97-AF65-F5344CB8AC3E}">
        <p14:creationId xmlns:p14="http://schemas.microsoft.com/office/powerpoint/2010/main" val="2541342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320AB-3C9B-1A9D-D56D-A21386FAC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7" y="284176"/>
            <a:ext cx="3670874" cy="1508760"/>
          </a:xfrm>
        </p:spPr>
        <p:txBody>
          <a:bodyPr>
            <a:normAutofit/>
          </a:bodyPr>
          <a:lstStyle/>
          <a:p>
            <a:r>
              <a:rPr lang="fr-FR" dirty="0">
                <a:latin typeface="Aparajita" panose="02020603050405020304" pitchFamily="18" charset="0"/>
                <a:cs typeface="Aparajita" panose="02020603050405020304" pitchFamily="18" charset="0"/>
              </a:rPr>
              <a:t>Votre STAFF pôle féminin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DD94E1-81D1-DA69-8BB0-3F0BFD239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77" y="2011680"/>
            <a:ext cx="3676678" cy="3396062"/>
          </a:xfrm>
        </p:spPr>
        <p:txBody>
          <a:bodyPr>
            <a:normAutofit/>
          </a:bodyPr>
          <a:lstStyle/>
          <a:p>
            <a:r>
              <a:rPr lang="fr-FR" sz="1800" dirty="0"/>
              <a:t>Xavière </a:t>
            </a:r>
            <a:r>
              <a:rPr lang="fr-FR" sz="1800" dirty="0" err="1"/>
              <a:t>Lispal</a:t>
            </a:r>
            <a:endParaRPr lang="fr-FR" sz="1800" dirty="0"/>
          </a:p>
          <a:p>
            <a:r>
              <a:rPr lang="fr-FR" sz="1800" dirty="0"/>
              <a:t>Lola </a:t>
            </a:r>
            <a:r>
              <a:rPr lang="fr-FR" sz="1800" dirty="0" err="1"/>
              <a:t>Camilleri</a:t>
            </a:r>
            <a:endParaRPr lang="fr-FR" sz="1800" dirty="0"/>
          </a:p>
          <a:p>
            <a:r>
              <a:rPr lang="fr-FR" sz="1800" dirty="0"/>
              <a:t>Momo </a:t>
            </a:r>
            <a:r>
              <a:rPr lang="fr-FR" sz="1800" dirty="0" err="1"/>
              <a:t>Adjeriou</a:t>
            </a:r>
            <a:endParaRPr lang="fr-FR" sz="1800" dirty="0"/>
          </a:p>
          <a:p>
            <a:r>
              <a:rPr lang="fr-FR" sz="1800" dirty="0"/>
              <a:t>Philippe </a:t>
            </a:r>
            <a:r>
              <a:rPr lang="fr-FR" sz="1800" dirty="0" err="1"/>
              <a:t>Pellizzoni</a:t>
            </a:r>
            <a:endParaRPr lang="fr-FR" sz="1800" dirty="0"/>
          </a:p>
          <a:p>
            <a:r>
              <a:rPr lang="fr-FR" sz="1800" dirty="0"/>
              <a:t>Bastien Marques</a:t>
            </a:r>
          </a:p>
          <a:p>
            <a:r>
              <a:rPr lang="fr-FR" sz="1800" dirty="0" err="1"/>
              <a:t>Géralrd</a:t>
            </a:r>
            <a:r>
              <a:rPr lang="fr-FR" sz="1800" dirty="0"/>
              <a:t> Schutz</a:t>
            </a:r>
          </a:p>
          <a:p>
            <a:r>
              <a:rPr lang="fr-FR" sz="1800" dirty="0"/>
              <a:t>Clément Brusset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4ED76B-50AA-4B62-AC10-3807801C0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Image 24" descr="Une image contenant personne, habits, bâtiment, orange&#10;&#10;Le contenu généré par l’IA peut être incorrect.">
            <a:extLst>
              <a:ext uri="{FF2B5EF4-FFF2-40B4-BE49-F238E27FC236}">
                <a16:creationId xmlns:a16="http://schemas.microsoft.com/office/drawing/2014/main" id="{F29B4301-B02A-4EE5-3E74-C97415BAD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732" y="2625559"/>
            <a:ext cx="2282205" cy="19648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 4" descr="Une image contenant Visage humain, personne, sourire, habits&#10;&#10;Description générée automatiquement">
            <a:extLst>
              <a:ext uri="{FF2B5EF4-FFF2-40B4-BE49-F238E27FC236}">
                <a16:creationId xmlns:a16="http://schemas.microsoft.com/office/drawing/2014/main" id="{1E3B3AC8-1217-D666-2791-021BFB2BF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0580"/>
          <a:stretch/>
        </p:blipFill>
        <p:spPr>
          <a:xfrm>
            <a:off x="7466893" y="338623"/>
            <a:ext cx="2111871" cy="19483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D100996-851F-1AE3-62C6-5717DB8DEE2F}"/>
              </a:ext>
            </a:extLst>
          </p:cNvPr>
          <p:cNvSpPr txBox="1"/>
          <p:nvPr/>
        </p:nvSpPr>
        <p:spPr>
          <a:xfrm>
            <a:off x="78659" y="5065065"/>
            <a:ext cx="727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2060"/>
                </a:solidFill>
                <a:latin typeface="Aparajita" panose="020B0502040204020203" pitchFamily="18" charset="0"/>
                <a:cs typeface="Aparajita" panose="020B0502040204020203" pitchFamily="18" charset="0"/>
              </a:rPr>
              <a:t>« NOUS MAINTRIENDRONS»</a:t>
            </a:r>
          </a:p>
        </p:txBody>
      </p:sp>
      <p:pic>
        <p:nvPicPr>
          <p:cNvPr id="8" name="Image 7" descr="Une image contenant personne, plein air, habits, équipement sportif&#10;&#10;Le contenu généré par l’IA peut être incorrect.">
            <a:extLst>
              <a:ext uri="{FF2B5EF4-FFF2-40B4-BE49-F238E27FC236}">
                <a16:creationId xmlns:a16="http://schemas.microsoft.com/office/drawing/2014/main" id="{C9DBE3DF-66FE-23FA-CB26-DEEAAF771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8" r="22307"/>
          <a:stretch>
            <a:fillRect/>
          </a:stretch>
        </p:blipFill>
        <p:spPr>
          <a:xfrm>
            <a:off x="9043671" y="4409510"/>
            <a:ext cx="1722802" cy="21317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 11" descr="Une image contenant personne, Visage humain, habits, plein air&#10;&#10;Le contenu généré par l’IA peut être incorrect.">
            <a:extLst>
              <a:ext uri="{FF2B5EF4-FFF2-40B4-BE49-F238E27FC236}">
                <a16:creationId xmlns:a16="http://schemas.microsoft.com/office/drawing/2014/main" id="{E5A6A80C-1BF7-3E22-DB87-5CD5F10610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007" y="2140942"/>
            <a:ext cx="1583332" cy="21281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 6" descr="Une image contenant personne, Visage humain, sourire, plein air&#10;&#10;Description générée automatiquement">
            <a:extLst>
              <a:ext uri="{FF2B5EF4-FFF2-40B4-BE49-F238E27FC236}">
                <a16:creationId xmlns:a16="http://schemas.microsoft.com/office/drawing/2014/main" id="{FD099EEA-C07B-4837-0413-3437C7DBFD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1269"/>
          <a:stretch/>
        </p:blipFill>
        <p:spPr>
          <a:xfrm>
            <a:off x="10202240" y="191021"/>
            <a:ext cx="1772322" cy="1635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Image 20" descr="Une image contenant personne, habits, Visage humain, homme&#10;&#10;Le contenu généré par l’IA peut être incorrect.">
            <a:extLst>
              <a:ext uri="{FF2B5EF4-FFF2-40B4-BE49-F238E27FC236}">
                <a16:creationId xmlns:a16="http://schemas.microsoft.com/office/drawing/2014/main" id="{A09C9350-B746-AF1E-061E-72E2B5B030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98" y="3709711"/>
            <a:ext cx="1623203" cy="22076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Image 22" descr="Une image contenant personne, habits, homme, Pantalons&#10;&#10;Le contenu généré par l’IA peut être incorrect.">
            <a:extLst>
              <a:ext uri="{FF2B5EF4-FFF2-40B4-BE49-F238E27FC236}">
                <a16:creationId xmlns:a16="http://schemas.microsoft.com/office/drawing/2014/main" id="{EE476373-551A-7474-B680-A8A5670A02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9" t="8552"/>
          <a:stretch>
            <a:fillRect/>
          </a:stretch>
        </p:blipFill>
        <p:spPr>
          <a:xfrm>
            <a:off x="5366609" y="504151"/>
            <a:ext cx="1530994" cy="27014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50290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2CC40D-BFD0-4E62-5B07-37645D9D2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 quantitatif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D71798-B3D1-DF57-3478-945801676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54924" y="805817"/>
            <a:ext cx="4542410" cy="5244127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Fidéliser &amp; Créer RH &gt; Perf</a:t>
            </a:r>
          </a:p>
          <a:p>
            <a:pPr lvl="1"/>
            <a:r>
              <a:rPr lang="fr-FR" dirty="0"/>
              <a:t>2025 -&gt; 102 Licences </a:t>
            </a:r>
          </a:p>
          <a:p>
            <a:pPr lvl="1"/>
            <a:r>
              <a:rPr lang="fr-FR" dirty="0"/>
              <a:t>2026 -&gt; 115 Licences </a:t>
            </a:r>
          </a:p>
          <a:p>
            <a:endParaRPr lang="fr-FR" dirty="0"/>
          </a:p>
          <a:p>
            <a:pPr lvl="1"/>
            <a:r>
              <a:rPr lang="fr-FR" dirty="0"/>
              <a:t>M15F ~ 20J</a:t>
            </a:r>
          </a:p>
          <a:p>
            <a:pPr lvl="1"/>
            <a:r>
              <a:rPr lang="fr-FR" dirty="0"/>
              <a:t>M18F ~ 30J</a:t>
            </a:r>
          </a:p>
          <a:p>
            <a:pPr lvl="1"/>
            <a:r>
              <a:rPr lang="fr-FR" dirty="0"/>
              <a:t>+18F ~ 15J</a:t>
            </a:r>
          </a:p>
          <a:p>
            <a:pPr lvl="1"/>
            <a:r>
              <a:rPr lang="fr-FR" dirty="0"/>
              <a:t>EDR ~ 15J</a:t>
            </a:r>
          </a:p>
          <a:p>
            <a:pPr lvl="1"/>
            <a:r>
              <a:rPr lang="fr-FR" dirty="0"/>
              <a:t>Loisir ~ 15J</a:t>
            </a:r>
          </a:p>
          <a:p>
            <a:r>
              <a:rPr lang="fr-FR" dirty="0"/>
              <a:t>STABILISER LES EFFECTIFS + 100J</a:t>
            </a:r>
          </a:p>
          <a:p>
            <a:r>
              <a:rPr lang="fr-FR" dirty="0"/>
              <a:t>Perte nationale 31%</a:t>
            </a:r>
          </a:p>
          <a:p>
            <a:pPr lvl="1"/>
            <a:r>
              <a:rPr lang="fr-FR" dirty="0"/>
              <a:t>Créer 40% RH chaque année soit environ 45 nouvelles joueuses </a:t>
            </a:r>
          </a:p>
          <a:p>
            <a:pPr lvl="1"/>
            <a:r>
              <a:rPr lang="fr-FR" dirty="0"/>
              <a:t>Créer RH différents de recrutement		</a:t>
            </a:r>
          </a:p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4CFEDCD-76D1-6008-6AF6-CF6F3EB588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455581"/>
            <a:ext cx="6139806" cy="3234406"/>
          </a:xfrm>
        </p:spPr>
      </p:pic>
    </p:spTree>
    <p:extLst>
      <p:ext uri="{BB962C8B-B14F-4D97-AF65-F5344CB8AC3E}">
        <p14:creationId xmlns:p14="http://schemas.microsoft.com/office/powerpoint/2010/main" val="1513739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0DE9A6-C8D3-F06D-8B55-CDCE8A642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fr-FR" sz="4800"/>
              <a:t>Objectifs qualitatifs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3B5E3C-986D-42D1-2954-AA0FDDD15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639" y="2052116"/>
            <a:ext cx="6572814" cy="3997828"/>
          </a:xfrm>
        </p:spPr>
        <p:txBody>
          <a:bodyPr anchor="t">
            <a:normAutofit/>
          </a:bodyPr>
          <a:lstStyle/>
          <a:p>
            <a:r>
              <a:rPr lang="fr-FR" sz="1600"/>
              <a:t>M15F à X en nom propre </a:t>
            </a:r>
          </a:p>
          <a:p>
            <a:r>
              <a:rPr lang="fr-FR" sz="1600"/>
              <a:t>M18F à XV accession (zéro forfait)</a:t>
            </a:r>
          </a:p>
          <a:p>
            <a:r>
              <a:rPr lang="fr-FR" sz="1600"/>
              <a:t>+18F à XV F2 (4 victoires ~ qualification)</a:t>
            </a:r>
          </a:p>
          <a:p>
            <a:pPr lvl="1"/>
            <a:r>
              <a:rPr lang="fr-FR" sz="1600"/>
              <a:t>N+1 Qualification </a:t>
            </a:r>
          </a:p>
          <a:p>
            <a:pPr lvl="1"/>
            <a:r>
              <a:rPr lang="fr-FR" sz="1600"/>
              <a:t>N+2 Montée F1</a:t>
            </a:r>
          </a:p>
          <a:p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3430572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11E581-F8E3-4B64-02FF-3580FA02B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 fontScale="90000"/>
          </a:bodyPr>
          <a:lstStyle/>
          <a:p>
            <a:pPr algn="l"/>
            <a:r>
              <a:rPr lang="fr-FR" sz="4400"/>
              <a:t>Plan de formation &amp; plan de jeu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03BB52-D9C2-07D1-F7DF-D43900589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639" y="1608763"/>
            <a:ext cx="7758450" cy="5037843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1200" dirty="0"/>
              <a:t>Stratégie de masse pour performer</a:t>
            </a:r>
          </a:p>
          <a:p>
            <a:pPr lvl="1">
              <a:lnSpc>
                <a:spcPct val="110000"/>
              </a:lnSpc>
            </a:pPr>
            <a:r>
              <a:rPr lang="fr-FR" sz="1200" dirty="0"/>
              <a:t>Stratégie de formation pour fidéliser </a:t>
            </a:r>
          </a:p>
          <a:p>
            <a:pPr lvl="1">
              <a:lnSpc>
                <a:spcPct val="110000"/>
              </a:lnSpc>
            </a:pPr>
            <a:r>
              <a:rPr lang="fr-FR" sz="1200" dirty="0"/>
              <a:t>Stratégie de masse pour fidéliser </a:t>
            </a:r>
          </a:p>
          <a:p>
            <a:pPr lvl="1">
              <a:lnSpc>
                <a:spcPct val="110000"/>
              </a:lnSpc>
            </a:pPr>
            <a:endParaRPr lang="fr-FR" sz="1200" dirty="0"/>
          </a:p>
          <a:p>
            <a:pPr>
              <a:lnSpc>
                <a:spcPct val="110000"/>
              </a:lnSpc>
            </a:pPr>
            <a:r>
              <a:rPr lang="fr-FR" sz="1200" dirty="0"/>
              <a:t>Axe de formation ?</a:t>
            </a:r>
          </a:p>
          <a:p>
            <a:pPr lvl="1">
              <a:lnSpc>
                <a:spcPct val="110000"/>
              </a:lnSpc>
            </a:pPr>
            <a:r>
              <a:rPr lang="fr-FR" sz="1200" dirty="0"/>
              <a:t>Joueuse hybride </a:t>
            </a:r>
          </a:p>
          <a:p>
            <a:pPr lvl="2">
              <a:lnSpc>
                <a:spcPct val="110000"/>
              </a:lnSpc>
            </a:pPr>
            <a:r>
              <a:rPr lang="fr-FR" sz="1200" strike="sngStrike" dirty="0"/>
              <a:t>Poste</a:t>
            </a:r>
            <a:r>
              <a:rPr lang="fr-FR" sz="1200" dirty="0"/>
              <a:t> Rôle </a:t>
            </a:r>
          </a:p>
          <a:p>
            <a:pPr lvl="2">
              <a:lnSpc>
                <a:spcPct val="110000"/>
              </a:lnSpc>
            </a:pPr>
            <a:r>
              <a:rPr lang="fr-FR" sz="1200" strike="sngStrike" dirty="0"/>
              <a:t>2 centres / 2 ailières / 1 arrière</a:t>
            </a:r>
            <a:r>
              <a:rPr lang="fr-FR" sz="1200" dirty="0"/>
              <a:t> 3 centres / 2 Bascules</a:t>
            </a:r>
          </a:p>
          <a:p>
            <a:pPr lvl="2">
              <a:lnSpc>
                <a:spcPct val="110000"/>
              </a:lnSpc>
            </a:pPr>
            <a:r>
              <a:rPr lang="fr-FR" sz="1200" strike="sngStrike" dirty="0"/>
              <a:t>Avants / Trois quarts</a:t>
            </a:r>
            <a:r>
              <a:rPr lang="fr-FR" sz="1200" dirty="0"/>
              <a:t> Meneuses / Solutions </a:t>
            </a:r>
          </a:p>
          <a:p>
            <a:pPr lvl="2">
              <a:lnSpc>
                <a:spcPct val="110000"/>
              </a:lnSpc>
            </a:pPr>
            <a:r>
              <a:rPr lang="fr-FR" sz="1200" strike="sngStrike" dirty="0"/>
              <a:t>Combinaisons</a:t>
            </a:r>
            <a:r>
              <a:rPr lang="fr-FR" sz="1200" dirty="0"/>
              <a:t> 2 solutions minimum à la porteuse </a:t>
            </a:r>
          </a:p>
          <a:p>
            <a:pPr lvl="2">
              <a:lnSpc>
                <a:spcPct val="110000"/>
              </a:lnSpc>
            </a:pPr>
            <a:r>
              <a:rPr lang="fr-FR" sz="1200" dirty="0"/>
              <a:t>Lecture chronologique définissant </a:t>
            </a:r>
          </a:p>
          <a:p>
            <a:pPr lvl="2">
              <a:lnSpc>
                <a:spcPct val="110000"/>
              </a:lnSpc>
            </a:pPr>
            <a:r>
              <a:rPr lang="fr-FR" sz="1200" dirty="0"/>
              <a:t>Lecture du rapport </a:t>
            </a:r>
          </a:p>
          <a:p>
            <a:pPr lvl="2">
              <a:lnSpc>
                <a:spcPct val="110000"/>
              </a:lnSpc>
            </a:pPr>
            <a:r>
              <a:rPr lang="fr-FR" sz="1200" strike="sngStrike" dirty="0"/>
              <a:t>Temps programmé</a:t>
            </a:r>
            <a:r>
              <a:rPr lang="fr-FR" sz="1200" dirty="0"/>
              <a:t> rouge / vert</a:t>
            </a:r>
          </a:p>
          <a:p>
            <a:pPr lvl="2">
              <a:lnSpc>
                <a:spcPct val="110000"/>
              </a:lnSpc>
            </a:pPr>
            <a:r>
              <a:rPr lang="fr-FR" sz="1200" dirty="0"/>
              <a:t>Système défensif identique de EDR à +18F</a:t>
            </a:r>
          </a:p>
          <a:p>
            <a:pPr lvl="2">
              <a:lnSpc>
                <a:spcPct val="110000"/>
              </a:lnSpc>
            </a:pP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029068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bâtiment, ciel, plein air, Amphithéâtre&#10;&#10;Le contenu généré par l’IA peut être incorrect.">
            <a:extLst>
              <a:ext uri="{FF2B5EF4-FFF2-40B4-BE49-F238E27FC236}">
                <a16:creationId xmlns:a16="http://schemas.microsoft.com/office/drawing/2014/main" id="{866CDE11-3326-7350-8D10-1D0FCCF3DE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1" r="16116"/>
          <a:stretch/>
        </p:blipFill>
        <p:spPr>
          <a:xfrm>
            <a:off x="1" y="10"/>
            <a:ext cx="6094410" cy="6857990"/>
          </a:xfrm>
          <a:prstGeom prst="rect">
            <a:avLst/>
          </a:prstGeom>
        </p:spPr>
      </p:pic>
      <p:pic>
        <p:nvPicPr>
          <p:cNvPr id="6" name="Image 5" descr="Une image contenant texte, Graphique, affiche, dessin humoristique&#10;&#10;Description générée automatiquement">
            <a:extLst>
              <a:ext uri="{FF2B5EF4-FFF2-40B4-BE49-F238E27FC236}">
                <a16:creationId xmlns:a16="http://schemas.microsoft.com/office/drawing/2014/main" id="{CD74E469-1218-14B5-B830-A969DD497D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3" r="-1" b="4084"/>
          <a:stretch/>
        </p:blipFill>
        <p:spPr>
          <a:xfrm>
            <a:off x="4053081" y="10"/>
            <a:ext cx="8138918" cy="6857990"/>
          </a:xfrm>
          <a:custGeom>
            <a:avLst/>
            <a:gdLst/>
            <a:ahLst/>
            <a:cxnLst/>
            <a:rect l="l" t="t" r="r" b="b"/>
            <a:pathLst>
              <a:path w="8138918" h="6858000">
                <a:moveTo>
                  <a:pt x="2038180" y="0"/>
                </a:moveTo>
                <a:lnTo>
                  <a:pt x="8138918" y="0"/>
                </a:lnTo>
                <a:lnTo>
                  <a:pt x="8138918" y="6858000"/>
                </a:lnTo>
                <a:lnTo>
                  <a:pt x="2038180" y="6858000"/>
                </a:lnTo>
                <a:close/>
                <a:moveTo>
                  <a:pt x="1501126" y="0"/>
                </a:moveTo>
                <a:lnTo>
                  <a:pt x="1727373" y="0"/>
                </a:lnTo>
                <a:lnTo>
                  <a:pt x="1727373" y="6858000"/>
                </a:lnTo>
                <a:lnTo>
                  <a:pt x="1501126" y="6858000"/>
                </a:lnTo>
                <a:close/>
                <a:moveTo>
                  <a:pt x="1074563" y="0"/>
                </a:moveTo>
                <a:lnTo>
                  <a:pt x="1151640" y="0"/>
                </a:lnTo>
                <a:lnTo>
                  <a:pt x="1151640" y="6858000"/>
                </a:lnTo>
                <a:lnTo>
                  <a:pt x="1074563" y="6858000"/>
                </a:lnTo>
                <a:close/>
                <a:moveTo>
                  <a:pt x="756244" y="0"/>
                </a:moveTo>
                <a:lnTo>
                  <a:pt x="940901" y="0"/>
                </a:lnTo>
                <a:lnTo>
                  <a:pt x="940901" y="6858000"/>
                </a:lnTo>
                <a:lnTo>
                  <a:pt x="756244" y="6858000"/>
                </a:lnTo>
                <a:close/>
                <a:moveTo>
                  <a:pt x="0" y="0"/>
                </a:moveTo>
                <a:lnTo>
                  <a:pt x="575732" y="0"/>
                </a:lnTo>
                <a:lnTo>
                  <a:pt x="5757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5C4C669-DEB3-49EF-91DC-F6D0F7B00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59012"/>
            <a:ext cx="12188952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E2A8F2A-E743-FBA2-C7BB-EE4AFFC19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Plan de jeu, Pôle Féminin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C90AF0-CD2C-476A-9159-7AFC2C6E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5" y="3887812"/>
            <a:ext cx="1218895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729604-D963-90EB-ABDD-74CCE4DDF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3152" cy="457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>
                <a:solidFill>
                  <a:srgbClr val="002060"/>
                </a:solidFill>
              </a:rPr>
              <a:t>Saison 2025 / 2026</a:t>
            </a:r>
          </a:p>
        </p:txBody>
      </p:sp>
    </p:spTree>
    <p:extLst>
      <p:ext uri="{BB962C8B-B14F-4D97-AF65-F5344CB8AC3E}">
        <p14:creationId xmlns:p14="http://schemas.microsoft.com/office/powerpoint/2010/main" val="234118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bâtiment, ciel, plein air, Amphithéâtre&#10;&#10;Le contenu généré par l’IA peut être incorrect.">
            <a:extLst>
              <a:ext uri="{FF2B5EF4-FFF2-40B4-BE49-F238E27FC236}">
                <a16:creationId xmlns:a16="http://schemas.microsoft.com/office/drawing/2014/main" id="{91B71F96-ADCC-C3EF-BE4F-764BD3F888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ABBB1DE-B41C-45D7-9F5C-93B5DC58A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4943FD7-C4DA-B25D-4844-568E0F250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Sommaire</a:t>
            </a:r>
            <a:r>
              <a:rPr lang="fr-FR" dirty="0"/>
              <a:t> 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E665026D-81ED-D736-23F5-1BB61403FB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786300"/>
              </p:ext>
            </p:extLst>
          </p:nvPr>
        </p:nvGraphicFramePr>
        <p:xfrm>
          <a:off x="1202919" y="2011680"/>
          <a:ext cx="9784080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8494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bâtiment, ciel, plein air, Amphithéâtre&#10;&#10;Le contenu généré par l’IA peut être incorrect.">
            <a:extLst>
              <a:ext uri="{FF2B5EF4-FFF2-40B4-BE49-F238E27FC236}">
                <a16:creationId xmlns:a16="http://schemas.microsoft.com/office/drawing/2014/main" id="{F57ED2BD-FF75-E2F7-09DC-5DA20827BA6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BBB1DE-B41C-45D7-9F5C-93B5DC58A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5E6E21-C675-AF94-A397-ADADFF962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1) L’état d’esprit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F3626D-6A7C-12F9-6713-B55ACA753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206240"/>
          </a:xfrm>
        </p:spPr>
        <p:txBody>
          <a:bodyPr>
            <a:normAutofit lnSpcReduction="10000"/>
          </a:bodyPr>
          <a:lstStyle/>
          <a:p>
            <a:r>
              <a:rPr lang="fr-FR" strike="sngStrike" dirty="0"/>
              <a:t>Pleureuses</a:t>
            </a:r>
          </a:p>
          <a:p>
            <a:pPr lvl="1"/>
            <a:r>
              <a:rPr lang="fr-FR" dirty="0"/>
              <a:t>Arbitrage</a:t>
            </a:r>
          </a:p>
          <a:p>
            <a:pPr lvl="1"/>
            <a:r>
              <a:rPr lang="fr-FR" dirty="0"/>
              <a:t>Coups</a:t>
            </a:r>
          </a:p>
          <a:p>
            <a:pPr lvl="1"/>
            <a:r>
              <a:rPr lang="fr-FR" dirty="0"/>
              <a:t>L’humilité de rôle</a:t>
            </a:r>
          </a:p>
          <a:p>
            <a:pPr lvl="1"/>
            <a:r>
              <a:rPr lang="fr-FR" dirty="0"/>
              <a:t>« No excuse » </a:t>
            </a:r>
          </a:p>
          <a:p>
            <a:pPr lvl="1"/>
            <a:endParaRPr lang="fr-FR" dirty="0"/>
          </a:p>
          <a:p>
            <a:r>
              <a:rPr lang="fr-FR" sz="3200" dirty="0">
                <a:solidFill>
                  <a:srgbClr val="FFFF00"/>
                </a:solidFill>
              </a:rPr>
              <a:t>Réfléchir et s’engager</a:t>
            </a:r>
          </a:p>
          <a:p>
            <a:endParaRPr lang="fr-FR" dirty="0"/>
          </a:p>
          <a:p>
            <a:pPr lvl="2"/>
            <a:endParaRPr lang="fr-FR" dirty="0"/>
          </a:p>
          <a:p>
            <a:pPr lvl="2"/>
            <a:r>
              <a:rPr lang="fr-FR" sz="4400" dirty="0"/>
              <a:t>« SE TROMPER A 200 % !!!! »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BCB6F14-433F-B1CF-9FE5-AF4FF58CB0A7}"/>
              </a:ext>
            </a:extLst>
          </p:cNvPr>
          <p:cNvSpPr txBox="1"/>
          <p:nvPr/>
        </p:nvSpPr>
        <p:spPr>
          <a:xfrm>
            <a:off x="4719484" y="2461530"/>
            <a:ext cx="72758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2060"/>
                </a:solidFill>
                <a:latin typeface="Aparajita" panose="020B0502040204020203" pitchFamily="18" charset="0"/>
                <a:cs typeface="Aparajita" panose="020B0502040204020203" pitchFamily="18" charset="0"/>
              </a:rPr>
              <a:t>« JE MAINTIENDRAI »</a:t>
            </a:r>
          </a:p>
        </p:txBody>
      </p:sp>
    </p:spTree>
    <p:extLst>
      <p:ext uri="{BB962C8B-B14F-4D97-AF65-F5344CB8AC3E}">
        <p14:creationId xmlns:p14="http://schemas.microsoft.com/office/powerpoint/2010/main" val="547717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À bandes">
  <a:themeElements>
    <a:clrScheme name="À bandes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À bande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À bande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1061</Words>
  <Application>Microsoft Office PowerPoint</Application>
  <PresentationFormat>Grand écran</PresentationFormat>
  <Paragraphs>291</Paragraphs>
  <Slides>31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9" baseType="lpstr">
      <vt:lpstr>AcmeFont</vt:lpstr>
      <vt:lpstr>Aparajita</vt:lpstr>
      <vt:lpstr>Aptos</vt:lpstr>
      <vt:lpstr>Arial</vt:lpstr>
      <vt:lpstr>Calibri</vt:lpstr>
      <vt:lpstr>Corbel</vt:lpstr>
      <vt:lpstr>Wingdings</vt:lpstr>
      <vt:lpstr>À bandes</vt:lpstr>
      <vt:lpstr>Stratégie Pôle féminin &amp; plan de formation </vt:lpstr>
      <vt:lpstr>Sommaire </vt:lpstr>
      <vt:lpstr>Objectif quantitatif </vt:lpstr>
      <vt:lpstr>Objectif quantitatif </vt:lpstr>
      <vt:lpstr>Objectifs qualitatifs </vt:lpstr>
      <vt:lpstr>Plan de formation &amp; plan de jeu </vt:lpstr>
      <vt:lpstr>Plan de jeu, Pôle Féminin </vt:lpstr>
      <vt:lpstr>Sommaire </vt:lpstr>
      <vt:lpstr>1) L’état d’esprit</vt:lpstr>
      <vt:lpstr>Routine !!!!</vt:lpstr>
      <vt:lpstr>2) Rôles et chronologie d’actions</vt:lpstr>
      <vt:lpstr>3) Chronologie</vt:lpstr>
      <vt:lpstr>Présentation PowerPoint</vt:lpstr>
      <vt:lpstr>4) Structure défensive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5) Principes offensifs (Breaker la ligne)</vt:lpstr>
      <vt:lpstr>Présentation PowerPoint</vt:lpstr>
      <vt:lpstr>Présentation PowerPoint</vt:lpstr>
      <vt:lpstr>Présentation PowerPoint</vt:lpstr>
      <vt:lpstr>6) Conquête en touche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Votre STAFF pôle féminin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jeu, Pôle Féminin</dc:title>
  <dc:creator>Clément BRUSSET</dc:creator>
  <cp:lastModifiedBy>Clément BRUSSET</cp:lastModifiedBy>
  <cp:revision>10</cp:revision>
  <dcterms:created xsi:type="dcterms:W3CDTF">2024-08-07T11:34:05Z</dcterms:created>
  <dcterms:modified xsi:type="dcterms:W3CDTF">2025-08-25T08:25:18Z</dcterms:modified>
</cp:coreProperties>
</file>